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Roboto Slab"/>
      <p:regular r:id="rId17"/>
      <p:bold r:id="rId18"/>
    </p:embeddedFon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7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6.xml"/><Relationship Id="rId21" Type="http://schemas.openxmlformats.org/officeDocument/2006/relationships/font" Target="fonts/Robot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obotoSlab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-regular.fntdata"/><Relationship Id="rId6" Type="http://schemas.openxmlformats.org/officeDocument/2006/relationships/slide" Target="slides/slide2.xml"/><Relationship Id="rId18" Type="http://schemas.openxmlformats.org/officeDocument/2006/relationships/font" Target="fonts/RobotoSlab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10/12/2015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077c53225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077c53225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077c53225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077c53225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077c53225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077c53225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55611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55611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77c5322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77c532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77c5322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77c5322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77c5322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77c5322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77c53225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77c53225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77c53225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77c53225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77c53225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077c53225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077c53225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077c53225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Statistics for the Social Sciences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1.3:  Using Spreadsheets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Entering a Function </a:t>
            </a:r>
            <a:endParaRPr/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function bar at the top of the table we see the syntax:  </a:t>
            </a:r>
            <a:r>
              <a:rPr b="1" lang="en"/>
              <a:t>=AVERAGE(D7:D14)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All functions in Excel begin with an equal sign.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That is how Excel knows it is a function and not just text or numbers.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could have placed the function in any cell, but it makes sense to put it at the end of the column.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Dissecting a Function </a:t>
            </a:r>
            <a:endParaRPr/>
          </a:p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AVERAGE is the name of the predefined function that we are using to compute the mean.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(D7:D14) tells Excel to compute the average of the range of cells D7 through D14.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Automatic Features</a:t>
            </a:r>
            <a:endParaRPr/>
          </a:p>
        </p:txBody>
      </p:sp>
      <p:sp>
        <p:nvSpPr>
          <p:cNvPr id="142" name="Google Shape;142;p2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insert a function automatically, first click on the cell where you want to place the function.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Then, under the formulas tab, click insert function.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will open the insert function dialog box.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of the functions we will be using will be found under the “statistical” category.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Spreadsheet?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Spreadsheets are computer programs that store and allow the user to manipulate data.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makes spreadsheets different from other types of data storage programs is that they are in tabular form.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/>
              <a:t>That is, they organize the data into rows (going across) and columns (going up and down).</a:t>
            </a:r>
            <a:endParaRPr/>
          </a:p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We Care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181425" y="1236175"/>
            <a:ext cx="8744700" cy="35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Spreadsheets can store many different types of data, but, in statistics, we are mostly interested in the ability to store and manipulate numeric data.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One of the most useful features of spreadsheets is that they allow the user to perform calculations rapidly.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also allow the user to perform very complex calculations involving multiple steps.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this means for the statistics student and researcher is that spreadsheets make complicated statistical calculations as simple as specifying what columns and rows will be involved in the calculations.</a:t>
            </a:r>
            <a:endParaRPr/>
          </a:p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Generic Software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Microsoft's Excel spreadsheet program is probably the best known and best documented software of its type in the world.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because of this near universal availability that this text provides instructions for computing basic statistics with this particular software.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Other spreadsheets (such as Google Sheets) are available, but the process will be very similar.  </a:t>
            </a:r>
            <a:endParaRPr/>
          </a:p>
        </p:txBody>
      </p:sp>
      <p:sp>
        <p:nvSpPr>
          <p:cNvPr id="86" name="Google Shape;8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Specialized Software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also several prominent statistical packages that are designed exclusively for the statistical analysis of data.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These specialized programs really shine when a researcher is using complex multivariate methods coupled with very large datasets.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 learning basic statistics, the more common spreadsheet programs will work just fine.          </a:t>
            </a:r>
            <a:endParaRPr/>
          </a:p>
        </p:txBody>
      </p:sp>
      <p:sp>
        <p:nvSpPr>
          <p:cNvPr id="93" name="Google Shape;9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the Data Analysis ToolPak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of the statistical methods discussed in this book can be computed using Microsoft’s powerful and popular spreadsheet program Excel.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b="1" lang="en"/>
              <a:t>Data Analysis ToolPak</a:t>
            </a:r>
            <a:r>
              <a:rPr lang="en"/>
              <a:t> is not installed with the standard Excel setup.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Look in the Tools menu:  If you do not have a Data Analysis item, you will need to install the Data Analysis tools.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Search Help for "Data Analysis Tools" for instructions.</a:t>
            </a:r>
            <a:endParaRPr/>
          </a:p>
        </p:txBody>
      </p:sp>
      <p:sp>
        <p:nvSpPr>
          <p:cNvPr id="100" name="Google Shape;10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Spreadsheets Work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make statistical computations in Excel, you must first learn how to use </a:t>
            </a:r>
            <a:r>
              <a:rPr i="1" lang="en"/>
              <a:t>functions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function</a:t>
            </a:r>
            <a:r>
              <a:rPr lang="en"/>
              <a:t> is a formula that is predefined within Excel to accomplish a specific task.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Remember that in a table of numbers such as a spreadsheet, the lines of numbers going up and down are called </a:t>
            </a:r>
            <a:r>
              <a:rPr b="1" lang="en"/>
              <a:t>columns</a:t>
            </a:r>
            <a:r>
              <a:rPr lang="en"/>
              <a:t>, and the lines of numbers going side to side are called </a:t>
            </a:r>
            <a:r>
              <a:rPr b="1" lang="en"/>
              <a:t>rows</a:t>
            </a:r>
            <a:r>
              <a:rPr lang="en"/>
              <a:t>.</a:t>
            </a:r>
            <a:endParaRPr/>
          </a:p>
        </p:txBody>
      </p:sp>
      <p:sp>
        <p:nvSpPr>
          <p:cNvPr id="107" name="Google Shape;10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Average Example</a:t>
            </a:r>
            <a:endParaRPr/>
          </a:p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387900" y="1489825"/>
            <a:ext cx="8368200" cy="32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 us say we want to do something simple like compute the average for a quiz taken by our statistics class.  We can set up an Excel sheet to do the job as follows: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9438" y="2356950"/>
            <a:ext cx="2285133" cy="230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Functions</a:t>
            </a:r>
            <a:endParaRPr/>
          </a:p>
        </p:txBody>
      </p:sp>
      <p:sp>
        <p:nvSpPr>
          <p:cNvPr id="121" name="Google Shape;121;p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all of the quiz scores are placed in a column.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value 80.25 is the average (mean).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value was not typed in, however:  Excel put it there.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was typed in was the </a:t>
            </a:r>
            <a:r>
              <a:rPr i="1" lang="en"/>
              <a:t>function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Functions may look a little complicated at first, but they are very easy to use once you understand the anatomy.</a:t>
            </a:r>
            <a:endParaRPr/>
          </a:p>
        </p:txBody>
      </p:sp>
      <p:sp>
        <p:nvSpPr>
          <p:cNvPr id="122" name="Google Shape;12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