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29.xml"/>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33.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31.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3.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2.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showSpecialPlsOnTitleSld="0">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285" r:id="rId34"/>
    <p:sldId id="286" r:id="rId35"/>
    <p:sldId id="287" r:id="rId36"/>
    <p:sldId id="288" r:id="rId37"/>
  </p:sldIdLst>
  <p:sldSz cy="5143500" cx="9144000"/>
  <p:notesSz cx="6858000" cy="9144000"/>
  <p:embeddedFontLst>
    <p:embeddedFont>
      <p:font typeface="Roboto Slab"/>
      <p:regular r:id="rId38"/>
      <p:bold r:id="rId39"/>
    </p:embeddedFont>
    <p:embeddedFont>
      <p:font typeface="Roboto"/>
      <p:regular r:id="rId40"/>
      <p:bold r:id="rId41"/>
      <p:italic r:id="rId42"/>
      <p:boldItalic r:id="rId43"/>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40" Type="http://schemas.openxmlformats.org/officeDocument/2006/relationships/font" Target="fonts/Roboto-regular.fntdata"/><Relationship Id="rId20" Type="http://schemas.openxmlformats.org/officeDocument/2006/relationships/slide" Target="slides/slide16.xml"/><Relationship Id="rId42" Type="http://schemas.openxmlformats.org/officeDocument/2006/relationships/font" Target="fonts/Roboto-italic.fntdata"/><Relationship Id="rId41" Type="http://schemas.openxmlformats.org/officeDocument/2006/relationships/font" Target="fonts/Roboto-bold.fntdata"/><Relationship Id="rId22" Type="http://schemas.openxmlformats.org/officeDocument/2006/relationships/slide" Target="slides/slide18.xml"/><Relationship Id="rId21" Type="http://schemas.openxmlformats.org/officeDocument/2006/relationships/slide" Target="slides/slide17.xml"/><Relationship Id="rId43" Type="http://schemas.openxmlformats.org/officeDocument/2006/relationships/font" Target="fonts/Roboto-boldItalic.fntdata"/><Relationship Id="rId24" Type="http://schemas.openxmlformats.org/officeDocument/2006/relationships/slide" Target="slides/slide20.xml"/><Relationship Id="rId23" Type="http://schemas.openxmlformats.org/officeDocument/2006/relationships/slide" Target="slides/slide19.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slide" Target="slides/slide22.xml"/><Relationship Id="rId25" Type="http://schemas.openxmlformats.org/officeDocument/2006/relationships/slide" Target="slides/slide21.xml"/><Relationship Id="rId28" Type="http://schemas.openxmlformats.org/officeDocument/2006/relationships/slide" Target="slides/slide24.xml"/><Relationship Id="rId27" Type="http://schemas.openxmlformats.org/officeDocument/2006/relationships/slide" Target="slides/slide23.xml"/><Relationship Id="rId5" Type="http://schemas.openxmlformats.org/officeDocument/2006/relationships/slide" Target="slides/slide1.xml"/><Relationship Id="rId6" Type="http://schemas.openxmlformats.org/officeDocument/2006/relationships/slide" Target="slides/slide2.xml"/><Relationship Id="rId29" Type="http://schemas.openxmlformats.org/officeDocument/2006/relationships/slide" Target="slides/slide25.xml"/><Relationship Id="rId7" Type="http://schemas.openxmlformats.org/officeDocument/2006/relationships/slide" Target="slides/slide3.xml"/><Relationship Id="rId8" Type="http://schemas.openxmlformats.org/officeDocument/2006/relationships/slide" Target="slides/slide4.xml"/><Relationship Id="rId31" Type="http://schemas.openxmlformats.org/officeDocument/2006/relationships/slide" Target="slides/slide27.xml"/><Relationship Id="rId30" Type="http://schemas.openxmlformats.org/officeDocument/2006/relationships/slide" Target="slides/slide26.xml"/><Relationship Id="rId11" Type="http://schemas.openxmlformats.org/officeDocument/2006/relationships/slide" Target="slides/slide7.xml"/><Relationship Id="rId33" Type="http://schemas.openxmlformats.org/officeDocument/2006/relationships/slide" Target="slides/slide29.xml"/><Relationship Id="rId10" Type="http://schemas.openxmlformats.org/officeDocument/2006/relationships/slide" Target="slides/slide6.xml"/><Relationship Id="rId32" Type="http://schemas.openxmlformats.org/officeDocument/2006/relationships/slide" Target="slides/slide28.xml"/><Relationship Id="rId13" Type="http://schemas.openxmlformats.org/officeDocument/2006/relationships/slide" Target="slides/slide9.xml"/><Relationship Id="rId35" Type="http://schemas.openxmlformats.org/officeDocument/2006/relationships/slide" Target="slides/slide31.xml"/><Relationship Id="rId12" Type="http://schemas.openxmlformats.org/officeDocument/2006/relationships/slide" Target="slides/slide8.xml"/><Relationship Id="rId34" Type="http://schemas.openxmlformats.org/officeDocument/2006/relationships/slide" Target="slides/slide30.xml"/><Relationship Id="rId15" Type="http://schemas.openxmlformats.org/officeDocument/2006/relationships/slide" Target="slides/slide11.xml"/><Relationship Id="rId37" Type="http://schemas.openxmlformats.org/officeDocument/2006/relationships/slide" Target="slides/slide33.xml"/><Relationship Id="rId14" Type="http://schemas.openxmlformats.org/officeDocument/2006/relationships/slide" Target="slides/slide10.xml"/><Relationship Id="rId36" Type="http://schemas.openxmlformats.org/officeDocument/2006/relationships/slide" Target="slides/slide32.xml"/><Relationship Id="rId17" Type="http://schemas.openxmlformats.org/officeDocument/2006/relationships/slide" Target="slides/slide13.xml"/><Relationship Id="rId39" Type="http://schemas.openxmlformats.org/officeDocument/2006/relationships/font" Target="fonts/RobotoSlab-bold.fntdata"/><Relationship Id="rId16" Type="http://schemas.openxmlformats.org/officeDocument/2006/relationships/slide" Target="slides/slide12.xml"/><Relationship Id="rId38" Type="http://schemas.openxmlformats.org/officeDocument/2006/relationships/font" Target="fonts/RobotoSlab-regular.fntdata"/><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317500" lvl="0" marL="457200">
              <a:spcBef>
                <a:spcPts val="0"/>
              </a:spcBef>
              <a:spcAft>
                <a:spcPts val="0"/>
              </a:spcAft>
              <a:buSzPts val="1400"/>
              <a:buChar char="●"/>
              <a:defRPr sz="1100"/>
            </a:lvl1pPr>
            <a:lvl2pPr indent="-317500" lvl="1" marL="914400">
              <a:spcBef>
                <a:spcPts val="0"/>
              </a:spcBef>
              <a:spcAft>
                <a:spcPts val="0"/>
              </a:spcAft>
              <a:buSzPts val="1400"/>
              <a:buChar char="○"/>
              <a:defRPr sz="1100"/>
            </a:lvl2pPr>
            <a:lvl3pPr indent="-317500" lvl="2" marL="1371600">
              <a:spcBef>
                <a:spcPts val="0"/>
              </a:spcBef>
              <a:spcAft>
                <a:spcPts val="0"/>
              </a:spcAft>
              <a:buSzPts val="1400"/>
              <a:buChar char="■"/>
              <a:defRPr sz="1100"/>
            </a:lvl3pPr>
            <a:lvl4pPr indent="-317500" lvl="3" marL="1828800">
              <a:spcBef>
                <a:spcPts val="0"/>
              </a:spcBef>
              <a:spcAft>
                <a:spcPts val="0"/>
              </a:spcAft>
              <a:buSzPts val="1400"/>
              <a:buChar char="●"/>
              <a:defRPr sz="1100"/>
            </a:lvl4pPr>
            <a:lvl5pPr indent="-317500" lvl="4" marL="2286000">
              <a:spcBef>
                <a:spcPts val="0"/>
              </a:spcBef>
              <a:spcAft>
                <a:spcPts val="0"/>
              </a:spcAft>
              <a:buSzPts val="1400"/>
              <a:buChar char="○"/>
              <a:defRPr sz="1100"/>
            </a:lvl5pPr>
            <a:lvl6pPr indent="-317500" lvl="5" marL="2743200">
              <a:spcBef>
                <a:spcPts val="0"/>
              </a:spcBef>
              <a:spcAft>
                <a:spcPts val="0"/>
              </a:spcAft>
              <a:buSzPts val="1400"/>
              <a:buChar char="■"/>
              <a:defRPr sz="1100"/>
            </a:lvl6pPr>
            <a:lvl7pPr indent="-317500" lvl="6" marL="3200400">
              <a:spcBef>
                <a:spcPts val="0"/>
              </a:spcBef>
              <a:spcAft>
                <a:spcPts val="0"/>
              </a:spcAft>
              <a:buSzPts val="1400"/>
              <a:buChar char="●"/>
              <a:defRPr sz="1100"/>
            </a:lvl7pPr>
            <a:lvl8pPr indent="-317500" lvl="7" marL="3657600">
              <a:spcBef>
                <a:spcPts val="0"/>
              </a:spcBef>
              <a:spcAft>
                <a:spcPts val="0"/>
              </a:spcAft>
              <a:buSzPts val="1400"/>
              <a:buChar char="○"/>
              <a:defRPr sz="1100"/>
            </a:lvl8pPr>
            <a:lvl9pPr indent="-317500" lvl="8" marL="4114800">
              <a:spcBef>
                <a:spcPts val="0"/>
              </a:spcBef>
              <a:spcAft>
                <a:spcPts val="0"/>
              </a:spcAft>
              <a:buSzPts val="14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9" name="Shape 59"/>
        <p:cNvGrpSpPr/>
        <p:nvPr/>
      </p:nvGrpSpPr>
      <p:grpSpPr>
        <a:xfrm>
          <a:off x="0" y="0"/>
          <a:ext cx="0" cy="0"/>
          <a:chOff x="0" y="0"/>
          <a:chExt cx="0" cy="0"/>
        </a:xfrm>
      </p:grpSpPr>
      <p:sp>
        <p:nvSpPr>
          <p:cNvPr id="60" name="Shape 60"/>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61" name="Shape 61"/>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This Revision:  02/08/2016</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2" name="Shape 122"/>
        <p:cNvGrpSpPr/>
        <p:nvPr/>
      </p:nvGrpSpPr>
      <p:grpSpPr>
        <a:xfrm>
          <a:off x="0" y="0"/>
          <a:ext cx="0" cy="0"/>
          <a:chOff x="0" y="0"/>
          <a:chExt cx="0" cy="0"/>
        </a:xfrm>
      </p:grpSpPr>
      <p:sp>
        <p:nvSpPr>
          <p:cNvPr id="123" name="Shape 12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24" name="Shape 124"/>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9" name="Shape 129"/>
        <p:cNvGrpSpPr/>
        <p:nvPr/>
      </p:nvGrpSpPr>
      <p:grpSpPr>
        <a:xfrm>
          <a:off x="0" y="0"/>
          <a:ext cx="0" cy="0"/>
          <a:chOff x="0" y="0"/>
          <a:chExt cx="0" cy="0"/>
        </a:xfrm>
      </p:grpSpPr>
      <p:sp>
        <p:nvSpPr>
          <p:cNvPr id="130" name="Shape 13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1" name="Shape 131"/>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6" name="Shape 136"/>
        <p:cNvGrpSpPr/>
        <p:nvPr/>
      </p:nvGrpSpPr>
      <p:grpSpPr>
        <a:xfrm>
          <a:off x="0" y="0"/>
          <a:ext cx="0" cy="0"/>
          <a:chOff x="0" y="0"/>
          <a:chExt cx="0" cy="0"/>
        </a:xfrm>
      </p:grpSpPr>
      <p:sp>
        <p:nvSpPr>
          <p:cNvPr id="137" name="Shape 13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8" name="Shape 13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3" name="Shape 143"/>
        <p:cNvGrpSpPr/>
        <p:nvPr/>
      </p:nvGrpSpPr>
      <p:grpSpPr>
        <a:xfrm>
          <a:off x="0" y="0"/>
          <a:ext cx="0" cy="0"/>
          <a:chOff x="0" y="0"/>
          <a:chExt cx="0" cy="0"/>
        </a:xfrm>
      </p:grpSpPr>
      <p:sp>
        <p:nvSpPr>
          <p:cNvPr id="144" name="Shape 14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45" name="Shape 145"/>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0" name="Shape 150"/>
        <p:cNvGrpSpPr/>
        <p:nvPr/>
      </p:nvGrpSpPr>
      <p:grpSpPr>
        <a:xfrm>
          <a:off x="0" y="0"/>
          <a:ext cx="0" cy="0"/>
          <a:chOff x="0" y="0"/>
          <a:chExt cx="0" cy="0"/>
        </a:xfrm>
      </p:grpSpPr>
      <p:sp>
        <p:nvSpPr>
          <p:cNvPr id="151" name="Shape 15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52" name="Shape 15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7" name="Shape 157"/>
        <p:cNvGrpSpPr/>
        <p:nvPr/>
      </p:nvGrpSpPr>
      <p:grpSpPr>
        <a:xfrm>
          <a:off x="0" y="0"/>
          <a:ext cx="0" cy="0"/>
          <a:chOff x="0" y="0"/>
          <a:chExt cx="0" cy="0"/>
        </a:xfrm>
      </p:grpSpPr>
      <p:sp>
        <p:nvSpPr>
          <p:cNvPr id="158" name="Shape 15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59" name="Shape 159"/>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4" name="Shape 164"/>
        <p:cNvGrpSpPr/>
        <p:nvPr/>
      </p:nvGrpSpPr>
      <p:grpSpPr>
        <a:xfrm>
          <a:off x="0" y="0"/>
          <a:ext cx="0" cy="0"/>
          <a:chOff x="0" y="0"/>
          <a:chExt cx="0" cy="0"/>
        </a:xfrm>
      </p:grpSpPr>
      <p:sp>
        <p:nvSpPr>
          <p:cNvPr id="165" name="Shape 16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66" name="Shape 166"/>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1" name="Shape 171"/>
        <p:cNvGrpSpPr/>
        <p:nvPr/>
      </p:nvGrpSpPr>
      <p:grpSpPr>
        <a:xfrm>
          <a:off x="0" y="0"/>
          <a:ext cx="0" cy="0"/>
          <a:chOff x="0" y="0"/>
          <a:chExt cx="0" cy="0"/>
        </a:xfrm>
      </p:grpSpPr>
      <p:sp>
        <p:nvSpPr>
          <p:cNvPr id="172" name="Shape 17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73" name="Shape 173"/>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8" name="Shape 178"/>
        <p:cNvGrpSpPr/>
        <p:nvPr/>
      </p:nvGrpSpPr>
      <p:grpSpPr>
        <a:xfrm>
          <a:off x="0" y="0"/>
          <a:ext cx="0" cy="0"/>
          <a:chOff x="0" y="0"/>
          <a:chExt cx="0" cy="0"/>
        </a:xfrm>
      </p:grpSpPr>
      <p:sp>
        <p:nvSpPr>
          <p:cNvPr id="179" name="Shape 17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80" name="Shape 18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5" name="Shape 185"/>
        <p:cNvGrpSpPr/>
        <p:nvPr/>
      </p:nvGrpSpPr>
      <p:grpSpPr>
        <a:xfrm>
          <a:off x="0" y="0"/>
          <a:ext cx="0" cy="0"/>
          <a:chOff x="0" y="0"/>
          <a:chExt cx="0" cy="0"/>
        </a:xfrm>
      </p:grpSpPr>
      <p:sp>
        <p:nvSpPr>
          <p:cNvPr id="186" name="Shape 18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87" name="Shape 187"/>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6" name="Shape 66"/>
        <p:cNvGrpSpPr/>
        <p:nvPr/>
      </p:nvGrpSpPr>
      <p:grpSpPr>
        <a:xfrm>
          <a:off x="0" y="0"/>
          <a:ext cx="0" cy="0"/>
          <a:chOff x="0" y="0"/>
          <a:chExt cx="0" cy="0"/>
        </a:xfrm>
      </p:grpSpPr>
      <p:sp>
        <p:nvSpPr>
          <p:cNvPr id="67" name="Shape 6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8" name="Shape 6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2" name="Shape 192"/>
        <p:cNvGrpSpPr/>
        <p:nvPr/>
      </p:nvGrpSpPr>
      <p:grpSpPr>
        <a:xfrm>
          <a:off x="0" y="0"/>
          <a:ext cx="0" cy="0"/>
          <a:chOff x="0" y="0"/>
          <a:chExt cx="0" cy="0"/>
        </a:xfrm>
      </p:grpSpPr>
      <p:sp>
        <p:nvSpPr>
          <p:cNvPr id="193" name="Shape 19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94" name="Shape 194"/>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9" name="Shape 199"/>
        <p:cNvGrpSpPr/>
        <p:nvPr/>
      </p:nvGrpSpPr>
      <p:grpSpPr>
        <a:xfrm>
          <a:off x="0" y="0"/>
          <a:ext cx="0" cy="0"/>
          <a:chOff x="0" y="0"/>
          <a:chExt cx="0" cy="0"/>
        </a:xfrm>
      </p:grpSpPr>
      <p:sp>
        <p:nvSpPr>
          <p:cNvPr id="200" name="Shape 20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01" name="Shape 201"/>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6" name="Shape 206"/>
        <p:cNvGrpSpPr/>
        <p:nvPr/>
      </p:nvGrpSpPr>
      <p:grpSpPr>
        <a:xfrm>
          <a:off x="0" y="0"/>
          <a:ext cx="0" cy="0"/>
          <a:chOff x="0" y="0"/>
          <a:chExt cx="0" cy="0"/>
        </a:xfrm>
      </p:grpSpPr>
      <p:sp>
        <p:nvSpPr>
          <p:cNvPr id="207" name="Shape 20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08" name="Shape 20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3" name="Shape 213"/>
        <p:cNvGrpSpPr/>
        <p:nvPr/>
      </p:nvGrpSpPr>
      <p:grpSpPr>
        <a:xfrm>
          <a:off x="0" y="0"/>
          <a:ext cx="0" cy="0"/>
          <a:chOff x="0" y="0"/>
          <a:chExt cx="0" cy="0"/>
        </a:xfrm>
      </p:grpSpPr>
      <p:sp>
        <p:nvSpPr>
          <p:cNvPr id="214" name="Shape 21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15" name="Shape 215"/>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0" name="Shape 220"/>
        <p:cNvGrpSpPr/>
        <p:nvPr/>
      </p:nvGrpSpPr>
      <p:grpSpPr>
        <a:xfrm>
          <a:off x="0" y="0"/>
          <a:ext cx="0" cy="0"/>
          <a:chOff x="0" y="0"/>
          <a:chExt cx="0" cy="0"/>
        </a:xfrm>
      </p:grpSpPr>
      <p:sp>
        <p:nvSpPr>
          <p:cNvPr id="221" name="Shape 22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22" name="Shape 22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7" name="Shape 227"/>
        <p:cNvGrpSpPr/>
        <p:nvPr/>
      </p:nvGrpSpPr>
      <p:grpSpPr>
        <a:xfrm>
          <a:off x="0" y="0"/>
          <a:ext cx="0" cy="0"/>
          <a:chOff x="0" y="0"/>
          <a:chExt cx="0" cy="0"/>
        </a:xfrm>
      </p:grpSpPr>
      <p:sp>
        <p:nvSpPr>
          <p:cNvPr id="228" name="Shape 22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29" name="Shape 229"/>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34" name="Shape 234"/>
        <p:cNvGrpSpPr/>
        <p:nvPr/>
      </p:nvGrpSpPr>
      <p:grpSpPr>
        <a:xfrm>
          <a:off x="0" y="0"/>
          <a:ext cx="0" cy="0"/>
          <a:chOff x="0" y="0"/>
          <a:chExt cx="0" cy="0"/>
        </a:xfrm>
      </p:grpSpPr>
      <p:sp>
        <p:nvSpPr>
          <p:cNvPr id="235" name="Shape 23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36" name="Shape 236"/>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41" name="Shape 241"/>
        <p:cNvGrpSpPr/>
        <p:nvPr/>
      </p:nvGrpSpPr>
      <p:grpSpPr>
        <a:xfrm>
          <a:off x="0" y="0"/>
          <a:ext cx="0" cy="0"/>
          <a:chOff x="0" y="0"/>
          <a:chExt cx="0" cy="0"/>
        </a:xfrm>
      </p:grpSpPr>
      <p:sp>
        <p:nvSpPr>
          <p:cNvPr id="242" name="Shape 24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43" name="Shape 243"/>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48" name="Shape 248"/>
        <p:cNvGrpSpPr/>
        <p:nvPr/>
      </p:nvGrpSpPr>
      <p:grpSpPr>
        <a:xfrm>
          <a:off x="0" y="0"/>
          <a:ext cx="0" cy="0"/>
          <a:chOff x="0" y="0"/>
          <a:chExt cx="0" cy="0"/>
        </a:xfrm>
      </p:grpSpPr>
      <p:sp>
        <p:nvSpPr>
          <p:cNvPr id="249" name="Shape 24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50" name="Shape 25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55" name="Shape 255"/>
        <p:cNvGrpSpPr/>
        <p:nvPr/>
      </p:nvGrpSpPr>
      <p:grpSpPr>
        <a:xfrm>
          <a:off x="0" y="0"/>
          <a:ext cx="0" cy="0"/>
          <a:chOff x="0" y="0"/>
          <a:chExt cx="0" cy="0"/>
        </a:xfrm>
      </p:grpSpPr>
      <p:sp>
        <p:nvSpPr>
          <p:cNvPr id="256" name="Shape 25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57" name="Shape 257"/>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3" name="Shape 73"/>
        <p:cNvGrpSpPr/>
        <p:nvPr/>
      </p:nvGrpSpPr>
      <p:grpSpPr>
        <a:xfrm>
          <a:off x="0" y="0"/>
          <a:ext cx="0" cy="0"/>
          <a:chOff x="0" y="0"/>
          <a:chExt cx="0" cy="0"/>
        </a:xfrm>
      </p:grpSpPr>
      <p:sp>
        <p:nvSpPr>
          <p:cNvPr id="74" name="Shape 7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5" name="Shape 75"/>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62" name="Shape 262"/>
        <p:cNvGrpSpPr/>
        <p:nvPr/>
      </p:nvGrpSpPr>
      <p:grpSpPr>
        <a:xfrm>
          <a:off x="0" y="0"/>
          <a:ext cx="0" cy="0"/>
          <a:chOff x="0" y="0"/>
          <a:chExt cx="0" cy="0"/>
        </a:xfrm>
      </p:grpSpPr>
      <p:sp>
        <p:nvSpPr>
          <p:cNvPr id="263" name="Shape 26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64" name="Shape 264"/>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69" name="Shape 269"/>
        <p:cNvGrpSpPr/>
        <p:nvPr/>
      </p:nvGrpSpPr>
      <p:grpSpPr>
        <a:xfrm>
          <a:off x="0" y="0"/>
          <a:ext cx="0" cy="0"/>
          <a:chOff x="0" y="0"/>
          <a:chExt cx="0" cy="0"/>
        </a:xfrm>
      </p:grpSpPr>
      <p:sp>
        <p:nvSpPr>
          <p:cNvPr id="270" name="Shape 27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71" name="Shape 271"/>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76" name="Shape 276"/>
        <p:cNvGrpSpPr/>
        <p:nvPr/>
      </p:nvGrpSpPr>
      <p:grpSpPr>
        <a:xfrm>
          <a:off x="0" y="0"/>
          <a:ext cx="0" cy="0"/>
          <a:chOff x="0" y="0"/>
          <a:chExt cx="0" cy="0"/>
        </a:xfrm>
      </p:grpSpPr>
      <p:sp>
        <p:nvSpPr>
          <p:cNvPr id="277" name="Shape 27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78" name="Shape 27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83" name="Shape 283"/>
        <p:cNvGrpSpPr/>
        <p:nvPr/>
      </p:nvGrpSpPr>
      <p:grpSpPr>
        <a:xfrm>
          <a:off x="0" y="0"/>
          <a:ext cx="0" cy="0"/>
          <a:chOff x="0" y="0"/>
          <a:chExt cx="0" cy="0"/>
        </a:xfrm>
      </p:grpSpPr>
      <p:sp>
        <p:nvSpPr>
          <p:cNvPr id="284" name="Shape 28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85" name="Shape 285"/>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0" name="Shape 80"/>
        <p:cNvGrpSpPr/>
        <p:nvPr/>
      </p:nvGrpSpPr>
      <p:grpSpPr>
        <a:xfrm>
          <a:off x="0" y="0"/>
          <a:ext cx="0" cy="0"/>
          <a:chOff x="0" y="0"/>
          <a:chExt cx="0" cy="0"/>
        </a:xfrm>
      </p:grpSpPr>
      <p:sp>
        <p:nvSpPr>
          <p:cNvPr id="81" name="Shape 8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2" name="Shape 8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7" name="Shape 87"/>
        <p:cNvGrpSpPr/>
        <p:nvPr/>
      </p:nvGrpSpPr>
      <p:grpSpPr>
        <a:xfrm>
          <a:off x="0" y="0"/>
          <a:ext cx="0" cy="0"/>
          <a:chOff x="0" y="0"/>
          <a:chExt cx="0" cy="0"/>
        </a:xfrm>
      </p:grpSpPr>
      <p:sp>
        <p:nvSpPr>
          <p:cNvPr id="88" name="Shape 8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9" name="Shape 89"/>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4" name="Shape 94"/>
        <p:cNvGrpSpPr/>
        <p:nvPr/>
      </p:nvGrpSpPr>
      <p:grpSpPr>
        <a:xfrm>
          <a:off x="0" y="0"/>
          <a:ext cx="0" cy="0"/>
          <a:chOff x="0" y="0"/>
          <a:chExt cx="0" cy="0"/>
        </a:xfrm>
      </p:grpSpPr>
      <p:sp>
        <p:nvSpPr>
          <p:cNvPr id="95" name="Shape 9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6" name="Shape 96"/>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1" name="Shape 101"/>
        <p:cNvGrpSpPr/>
        <p:nvPr/>
      </p:nvGrpSpPr>
      <p:grpSpPr>
        <a:xfrm>
          <a:off x="0" y="0"/>
          <a:ext cx="0" cy="0"/>
          <a:chOff x="0" y="0"/>
          <a:chExt cx="0" cy="0"/>
        </a:xfrm>
      </p:grpSpPr>
      <p:sp>
        <p:nvSpPr>
          <p:cNvPr id="102" name="Shape 10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3" name="Shape 103"/>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8" name="Shape 108"/>
        <p:cNvGrpSpPr/>
        <p:nvPr/>
      </p:nvGrpSpPr>
      <p:grpSpPr>
        <a:xfrm>
          <a:off x="0" y="0"/>
          <a:ext cx="0" cy="0"/>
          <a:chOff x="0" y="0"/>
          <a:chExt cx="0" cy="0"/>
        </a:xfrm>
      </p:grpSpPr>
      <p:sp>
        <p:nvSpPr>
          <p:cNvPr id="109" name="Shape 10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0" name="Shape 11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5" name="Shape 115"/>
        <p:cNvGrpSpPr/>
        <p:nvPr/>
      </p:nvGrpSpPr>
      <p:grpSpPr>
        <a:xfrm>
          <a:off x="0" y="0"/>
          <a:ext cx="0" cy="0"/>
          <a:chOff x="0" y="0"/>
          <a:chExt cx="0" cy="0"/>
        </a:xfrm>
      </p:grpSpPr>
      <p:sp>
        <p:nvSpPr>
          <p:cNvPr id="116" name="Shape 11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7" name="Shape 117"/>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Shape 10"/>
          <p:cNvSpPr/>
          <p:nvPr/>
        </p:nvSpPr>
        <p:spPr>
          <a:xfrm>
            <a:off x="1524800" y="672606"/>
            <a:ext cx="1081625" cy="1124950"/>
          </a:xfrm>
          <a:custGeom>
            <a:pathLst>
              <a:path extrusionOk="0" h="44998" w="43265">
                <a:moveTo>
                  <a:pt x="0" y="44998"/>
                </a:moveTo>
                <a:lnTo>
                  <a:pt x="0" y="0"/>
                </a:lnTo>
                <a:lnTo>
                  <a:pt x="43265" y="0"/>
                </a:lnTo>
              </a:path>
            </a:pathLst>
          </a:custGeom>
          <a:noFill/>
          <a:ln cap="flat" cmpd="sng" w="28575">
            <a:solidFill>
              <a:schemeClr val="accent5"/>
            </a:solidFill>
            <a:prstDash val="solid"/>
            <a:miter lim="8000"/>
            <a:headEnd len="sm" w="sm" type="none"/>
            <a:tailEnd len="sm" w="sm" type="none"/>
          </a:ln>
        </p:spPr>
      </p:sp>
      <p:sp>
        <p:nvSpPr>
          <p:cNvPr id="11" name="Shape 11"/>
          <p:cNvSpPr/>
          <p:nvPr/>
        </p:nvSpPr>
        <p:spPr>
          <a:xfrm rot="10800000">
            <a:off x="6537563" y="3342925"/>
            <a:ext cx="1081625" cy="1124950"/>
          </a:xfrm>
          <a:custGeom>
            <a:pathLst>
              <a:path extrusionOk="0" h="44998" w="43265">
                <a:moveTo>
                  <a:pt x="0" y="44998"/>
                </a:moveTo>
                <a:lnTo>
                  <a:pt x="0" y="0"/>
                </a:lnTo>
                <a:lnTo>
                  <a:pt x="43265" y="0"/>
                </a:lnTo>
              </a:path>
            </a:pathLst>
          </a:custGeom>
          <a:noFill/>
          <a:ln cap="flat" cmpd="sng" w="28575">
            <a:solidFill>
              <a:schemeClr val="accent5"/>
            </a:solidFill>
            <a:prstDash val="solid"/>
            <a:miter lim="8000"/>
            <a:headEnd len="sm" w="sm" type="none"/>
            <a:tailEnd len="sm" w="sm" type="none"/>
          </a:ln>
        </p:spPr>
      </p:sp>
      <p:cxnSp>
        <p:nvCxnSpPr>
          <p:cNvPr id="12" name="Shape 12"/>
          <p:cNvCxnSpPr/>
          <p:nvPr/>
        </p:nvCxnSpPr>
        <p:spPr>
          <a:xfrm>
            <a:off x="4359602" y="2817464"/>
            <a:ext cx="424800" cy="0"/>
          </a:xfrm>
          <a:prstGeom prst="straightConnector1">
            <a:avLst/>
          </a:prstGeom>
          <a:noFill/>
          <a:ln cap="flat" cmpd="sng" w="38100">
            <a:solidFill>
              <a:schemeClr val="accent4"/>
            </a:solidFill>
            <a:prstDash val="solid"/>
            <a:round/>
            <a:headEnd len="sm" w="sm" type="none"/>
            <a:tailEnd len="sm" w="sm" type="none"/>
          </a:ln>
        </p:spPr>
      </p:cxnSp>
      <p:sp>
        <p:nvSpPr>
          <p:cNvPr id="13" name="Shape 13"/>
          <p:cNvSpPr txBox="1"/>
          <p:nvPr>
            <p:ph type="ctrTitle"/>
          </p:nvPr>
        </p:nvSpPr>
        <p:spPr>
          <a:xfrm>
            <a:off x="1680302" y="1188925"/>
            <a:ext cx="5783400" cy="1457400"/>
          </a:xfrm>
          <a:prstGeom prst="rect">
            <a:avLst/>
          </a:prstGeom>
        </p:spPr>
        <p:txBody>
          <a:bodyPr anchorCtr="0" anchor="b" bIns="91425" lIns="91425" spcFirstLastPara="1" rIns="91425" wrap="square" tIns="91425"/>
          <a:lstStyle>
            <a:lvl1pPr lvl="0" algn="ctr">
              <a:spcBef>
                <a:spcPts val="0"/>
              </a:spcBef>
              <a:spcAft>
                <a:spcPts val="0"/>
              </a:spcAft>
              <a:buSzPts val="4000"/>
              <a:buNone/>
              <a:defRPr sz="4000"/>
            </a:lvl1pPr>
            <a:lvl2pPr lvl="1" algn="ctr">
              <a:spcBef>
                <a:spcPts val="0"/>
              </a:spcBef>
              <a:spcAft>
                <a:spcPts val="0"/>
              </a:spcAft>
              <a:buSzPts val="4000"/>
              <a:buNone/>
              <a:defRPr sz="4000"/>
            </a:lvl2pPr>
            <a:lvl3pPr lvl="2" algn="ctr">
              <a:spcBef>
                <a:spcPts val="0"/>
              </a:spcBef>
              <a:spcAft>
                <a:spcPts val="0"/>
              </a:spcAft>
              <a:buSzPts val="4000"/>
              <a:buNone/>
              <a:defRPr sz="4000"/>
            </a:lvl3pPr>
            <a:lvl4pPr lvl="3" algn="ctr">
              <a:spcBef>
                <a:spcPts val="0"/>
              </a:spcBef>
              <a:spcAft>
                <a:spcPts val="0"/>
              </a:spcAft>
              <a:buSzPts val="4000"/>
              <a:buNone/>
              <a:defRPr sz="4000"/>
            </a:lvl4pPr>
            <a:lvl5pPr lvl="4" algn="ctr">
              <a:spcBef>
                <a:spcPts val="0"/>
              </a:spcBef>
              <a:spcAft>
                <a:spcPts val="0"/>
              </a:spcAft>
              <a:buSzPts val="4000"/>
              <a:buNone/>
              <a:defRPr sz="4000"/>
            </a:lvl5pPr>
            <a:lvl6pPr lvl="5" algn="ctr">
              <a:spcBef>
                <a:spcPts val="0"/>
              </a:spcBef>
              <a:spcAft>
                <a:spcPts val="0"/>
              </a:spcAft>
              <a:buSzPts val="4000"/>
              <a:buNone/>
              <a:defRPr sz="4000"/>
            </a:lvl6pPr>
            <a:lvl7pPr lvl="6" algn="ctr">
              <a:spcBef>
                <a:spcPts val="0"/>
              </a:spcBef>
              <a:spcAft>
                <a:spcPts val="0"/>
              </a:spcAft>
              <a:buSzPts val="4000"/>
              <a:buNone/>
              <a:defRPr sz="4000"/>
            </a:lvl7pPr>
            <a:lvl8pPr lvl="7" algn="ctr">
              <a:spcBef>
                <a:spcPts val="0"/>
              </a:spcBef>
              <a:spcAft>
                <a:spcPts val="0"/>
              </a:spcAft>
              <a:buSzPts val="4000"/>
              <a:buNone/>
              <a:defRPr sz="4000"/>
            </a:lvl8pPr>
            <a:lvl9pPr lvl="8" algn="ctr">
              <a:spcBef>
                <a:spcPts val="0"/>
              </a:spcBef>
              <a:spcAft>
                <a:spcPts val="0"/>
              </a:spcAft>
              <a:buSzPts val="4000"/>
              <a:buNone/>
              <a:defRPr sz="4000"/>
            </a:lvl9pPr>
          </a:lstStyle>
          <a:p/>
        </p:txBody>
      </p:sp>
      <p:sp>
        <p:nvSpPr>
          <p:cNvPr id="14" name="Shape 14"/>
          <p:cNvSpPr txBox="1"/>
          <p:nvPr>
            <p:ph idx="1" type="subTitle"/>
          </p:nvPr>
        </p:nvSpPr>
        <p:spPr>
          <a:xfrm>
            <a:off x="1680302" y="3049450"/>
            <a:ext cx="5783400" cy="9090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1pPr>
            <a:lvl2pPr lvl="1"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2pPr>
            <a:lvl3pPr lvl="2"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3pPr>
            <a:lvl4pPr lvl="3"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4pPr>
            <a:lvl5pPr lvl="4"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5pPr>
            <a:lvl6pPr lvl="5"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6pPr>
            <a:lvl7pPr lvl="6"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7pPr>
            <a:lvl8pPr lvl="7"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8pPr>
            <a:lvl9pPr lvl="8"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9pPr>
          </a:lstStyle>
          <a:p/>
        </p:txBody>
      </p:sp>
      <p:sp>
        <p:nvSpPr>
          <p:cNvPr id="15" name="Shape 1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52" name="Shape 52"/>
        <p:cNvGrpSpPr/>
        <p:nvPr/>
      </p:nvGrpSpPr>
      <p:grpSpPr>
        <a:xfrm>
          <a:off x="0" y="0"/>
          <a:ext cx="0" cy="0"/>
          <a:chOff x="0" y="0"/>
          <a:chExt cx="0" cy="0"/>
        </a:xfrm>
      </p:grpSpPr>
      <p:sp>
        <p:nvSpPr>
          <p:cNvPr id="53" name="Shape 53"/>
          <p:cNvSpPr/>
          <p:nvPr/>
        </p:nvSpPr>
        <p:spPr>
          <a:xfrm>
            <a:off x="150" y="5076825"/>
            <a:ext cx="9143700" cy="66600"/>
          </a:xfrm>
          <a:prstGeom prst="rect">
            <a:avLst/>
          </a:prstGeom>
          <a:solidFill>
            <a:schemeClr val="accent4"/>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54" name="Shape 54"/>
          <p:cNvSpPr txBox="1"/>
          <p:nvPr>
            <p:ph hasCustomPrompt="1" type="title"/>
          </p:nvPr>
        </p:nvSpPr>
        <p:spPr>
          <a:xfrm>
            <a:off x="387900" y="1152450"/>
            <a:ext cx="8368200" cy="1538400"/>
          </a:xfrm>
          <a:prstGeom prst="rect">
            <a:avLst/>
          </a:prstGeom>
        </p:spPr>
        <p:txBody>
          <a:bodyPr anchorCtr="0" anchor="ctr" bIns="91425" lIns="91425" spcFirstLastPara="1" rIns="91425" wrap="square" tIns="91425"/>
          <a:lstStyle>
            <a:lvl1pPr lvl="0" algn="ctr">
              <a:spcBef>
                <a:spcPts val="0"/>
              </a:spcBef>
              <a:spcAft>
                <a:spcPts val="0"/>
              </a:spcAft>
              <a:buClr>
                <a:schemeClr val="accent5"/>
              </a:buClr>
              <a:buSzPts val="13000"/>
              <a:buNone/>
              <a:defRPr sz="13000">
                <a:solidFill>
                  <a:schemeClr val="accent5"/>
                </a:solidFill>
              </a:defRPr>
            </a:lvl1pPr>
            <a:lvl2pPr lvl="1" algn="ctr">
              <a:spcBef>
                <a:spcPts val="0"/>
              </a:spcBef>
              <a:spcAft>
                <a:spcPts val="0"/>
              </a:spcAft>
              <a:buClr>
                <a:schemeClr val="accent5"/>
              </a:buClr>
              <a:buSzPts val="13000"/>
              <a:buNone/>
              <a:defRPr sz="13000">
                <a:solidFill>
                  <a:schemeClr val="accent5"/>
                </a:solidFill>
              </a:defRPr>
            </a:lvl2pPr>
            <a:lvl3pPr lvl="2" algn="ctr">
              <a:spcBef>
                <a:spcPts val="0"/>
              </a:spcBef>
              <a:spcAft>
                <a:spcPts val="0"/>
              </a:spcAft>
              <a:buClr>
                <a:schemeClr val="accent5"/>
              </a:buClr>
              <a:buSzPts val="13000"/>
              <a:buNone/>
              <a:defRPr sz="13000">
                <a:solidFill>
                  <a:schemeClr val="accent5"/>
                </a:solidFill>
              </a:defRPr>
            </a:lvl3pPr>
            <a:lvl4pPr lvl="3" algn="ctr">
              <a:spcBef>
                <a:spcPts val="0"/>
              </a:spcBef>
              <a:spcAft>
                <a:spcPts val="0"/>
              </a:spcAft>
              <a:buClr>
                <a:schemeClr val="accent5"/>
              </a:buClr>
              <a:buSzPts val="13000"/>
              <a:buNone/>
              <a:defRPr sz="13000">
                <a:solidFill>
                  <a:schemeClr val="accent5"/>
                </a:solidFill>
              </a:defRPr>
            </a:lvl4pPr>
            <a:lvl5pPr lvl="4" algn="ctr">
              <a:spcBef>
                <a:spcPts val="0"/>
              </a:spcBef>
              <a:spcAft>
                <a:spcPts val="0"/>
              </a:spcAft>
              <a:buClr>
                <a:schemeClr val="accent5"/>
              </a:buClr>
              <a:buSzPts val="13000"/>
              <a:buNone/>
              <a:defRPr sz="13000">
                <a:solidFill>
                  <a:schemeClr val="accent5"/>
                </a:solidFill>
              </a:defRPr>
            </a:lvl5pPr>
            <a:lvl6pPr lvl="5" algn="ctr">
              <a:spcBef>
                <a:spcPts val="0"/>
              </a:spcBef>
              <a:spcAft>
                <a:spcPts val="0"/>
              </a:spcAft>
              <a:buClr>
                <a:schemeClr val="accent5"/>
              </a:buClr>
              <a:buSzPts val="13000"/>
              <a:buNone/>
              <a:defRPr sz="13000">
                <a:solidFill>
                  <a:schemeClr val="accent5"/>
                </a:solidFill>
              </a:defRPr>
            </a:lvl6pPr>
            <a:lvl7pPr lvl="6" algn="ctr">
              <a:spcBef>
                <a:spcPts val="0"/>
              </a:spcBef>
              <a:spcAft>
                <a:spcPts val="0"/>
              </a:spcAft>
              <a:buClr>
                <a:schemeClr val="accent5"/>
              </a:buClr>
              <a:buSzPts val="13000"/>
              <a:buNone/>
              <a:defRPr sz="13000">
                <a:solidFill>
                  <a:schemeClr val="accent5"/>
                </a:solidFill>
              </a:defRPr>
            </a:lvl7pPr>
            <a:lvl8pPr lvl="7" algn="ctr">
              <a:spcBef>
                <a:spcPts val="0"/>
              </a:spcBef>
              <a:spcAft>
                <a:spcPts val="0"/>
              </a:spcAft>
              <a:buClr>
                <a:schemeClr val="accent5"/>
              </a:buClr>
              <a:buSzPts val="13000"/>
              <a:buNone/>
              <a:defRPr sz="13000">
                <a:solidFill>
                  <a:schemeClr val="accent5"/>
                </a:solidFill>
              </a:defRPr>
            </a:lvl8pPr>
            <a:lvl9pPr lvl="8" algn="ctr">
              <a:spcBef>
                <a:spcPts val="0"/>
              </a:spcBef>
              <a:spcAft>
                <a:spcPts val="0"/>
              </a:spcAft>
              <a:buClr>
                <a:schemeClr val="accent5"/>
              </a:buClr>
              <a:buSzPts val="13000"/>
              <a:buNone/>
              <a:defRPr sz="13000">
                <a:solidFill>
                  <a:schemeClr val="accent5"/>
                </a:solidFill>
              </a:defRPr>
            </a:lvl9pPr>
          </a:lstStyle>
          <a:p>
            <a:r>
              <a:t>xx%</a:t>
            </a:r>
          </a:p>
        </p:txBody>
      </p:sp>
      <p:sp>
        <p:nvSpPr>
          <p:cNvPr id="55" name="Shape 55"/>
          <p:cNvSpPr txBox="1"/>
          <p:nvPr>
            <p:ph idx="1" type="body"/>
          </p:nvPr>
        </p:nvSpPr>
        <p:spPr>
          <a:xfrm>
            <a:off x="387900" y="2919450"/>
            <a:ext cx="8368200" cy="1071600"/>
          </a:xfrm>
          <a:prstGeom prst="rect">
            <a:avLst/>
          </a:prstGeom>
        </p:spPr>
        <p:txBody>
          <a:bodyPr anchorCtr="0" anchor="t" bIns="91425" lIns="91425" spcFirstLastPara="1" rIns="91425" wrap="square" tIns="91425"/>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56" name="Shape 5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57" name="Shape 57"/>
        <p:cNvGrpSpPr/>
        <p:nvPr/>
      </p:nvGrpSpPr>
      <p:grpSpPr>
        <a:xfrm>
          <a:off x="0" y="0"/>
          <a:ext cx="0" cy="0"/>
          <a:chOff x="0" y="0"/>
          <a:chExt cx="0" cy="0"/>
        </a:xfrm>
      </p:grpSpPr>
      <p:sp>
        <p:nvSpPr>
          <p:cNvPr id="58" name="Shape 5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6" name="Shape 16"/>
        <p:cNvGrpSpPr/>
        <p:nvPr/>
      </p:nvGrpSpPr>
      <p:grpSpPr>
        <a:xfrm>
          <a:off x="0" y="0"/>
          <a:ext cx="0" cy="0"/>
          <a:chOff x="0" y="0"/>
          <a:chExt cx="0" cy="0"/>
        </a:xfrm>
      </p:grpSpPr>
      <p:cxnSp>
        <p:nvCxnSpPr>
          <p:cNvPr id="17" name="Shape 17"/>
          <p:cNvCxnSpPr/>
          <p:nvPr/>
        </p:nvCxnSpPr>
        <p:spPr>
          <a:xfrm>
            <a:off x="4359602" y="2817464"/>
            <a:ext cx="424800" cy="0"/>
          </a:xfrm>
          <a:prstGeom prst="straightConnector1">
            <a:avLst/>
          </a:prstGeom>
          <a:noFill/>
          <a:ln cap="flat" cmpd="sng" w="38100">
            <a:solidFill>
              <a:schemeClr val="accent4"/>
            </a:solidFill>
            <a:prstDash val="solid"/>
            <a:round/>
            <a:headEnd len="sm" w="sm" type="none"/>
            <a:tailEnd len="sm" w="sm" type="none"/>
          </a:ln>
        </p:spPr>
      </p:cxnSp>
      <p:sp>
        <p:nvSpPr>
          <p:cNvPr id="18" name="Shape 18"/>
          <p:cNvSpPr txBox="1"/>
          <p:nvPr>
            <p:ph type="title"/>
          </p:nvPr>
        </p:nvSpPr>
        <p:spPr>
          <a:xfrm>
            <a:off x="480750" y="1764950"/>
            <a:ext cx="8222100" cy="907500"/>
          </a:xfrm>
          <a:prstGeom prst="rect">
            <a:avLst/>
          </a:prstGeom>
        </p:spPr>
        <p:txBody>
          <a:bodyPr anchorCtr="0" anchor="b" bIns="91425" lIns="91425" spcFirstLastPara="1" rIns="91425" wrap="square" tIns="91425"/>
          <a:lstStyle>
            <a:lvl1pPr lvl="0" algn="ctr">
              <a:spcBef>
                <a:spcPts val="0"/>
              </a:spcBef>
              <a:spcAft>
                <a:spcPts val="0"/>
              </a:spcAft>
              <a:buSzPts val="4800"/>
              <a:buNone/>
              <a:defRPr sz="4800"/>
            </a:lvl1pPr>
            <a:lvl2pPr lvl="1" algn="ctr">
              <a:spcBef>
                <a:spcPts val="0"/>
              </a:spcBef>
              <a:spcAft>
                <a:spcPts val="0"/>
              </a:spcAft>
              <a:buSzPts val="4800"/>
              <a:buNone/>
              <a:defRPr sz="4800"/>
            </a:lvl2pPr>
            <a:lvl3pPr lvl="2" algn="ctr">
              <a:spcBef>
                <a:spcPts val="0"/>
              </a:spcBef>
              <a:spcAft>
                <a:spcPts val="0"/>
              </a:spcAft>
              <a:buSzPts val="4800"/>
              <a:buNone/>
              <a:defRPr sz="4800"/>
            </a:lvl3pPr>
            <a:lvl4pPr lvl="3" algn="ctr">
              <a:spcBef>
                <a:spcPts val="0"/>
              </a:spcBef>
              <a:spcAft>
                <a:spcPts val="0"/>
              </a:spcAft>
              <a:buSzPts val="4800"/>
              <a:buNone/>
              <a:defRPr sz="4800"/>
            </a:lvl4pPr>
            <a:lvl5pPr lvl="4" algn="ctr">
              <a:spcBef>
                <a:spcPts val="0"/>
              </a:spcBef>
              <a:spcAft>
                <a:spcPts val="0"/>
              </a:spcAft>
              <a:buSzPts val="4800"/>
              <a:buNone/>
              <a:defRPr sz="4800"/>
            </a:lvl5pPr>
            <a:lvl6pPr lvl="5" algn="ctr">
              <a:spcBef>
                <a:spcPts val="0"/>
              </a:spcBef>
              <a:spcAft>
                <a:spcPts val="0"/>
              </a:spcAft>
              <a:buSzPts val="4800"/>
              <a:buNone/>
              <a:defRPr sz="4800"/>
            </a:lvl6pPr>
            <a:lvl7pPr lvl="6" algn="ctr">
              <a:spcBef>
                <a:spcPts val="0"/>
              </a:spcBef>
              <a:spcAft>
                <a:spcPts val="0"/>
              </a:spcAft>
              <a:buSzPts val="4800"/>
              <a:buNone/>
              <a:defRPr sz="4800"/>
            </a:lvl7pPr>
            <a:lvl8pPr lvl="7" algn="ctr">
              <a:spcBef>
                <a:spcPts val="0"/>
              </a:spcBef>
              <a:spcAft>
                <a:spcPts val="0"/>
              </a:spcAft>
              <a:buSzPts val="4800"/>
              <a:buNone/>
              <a:defRPr sz="4800"/>
            </a:lvl8pPr>
            <a:lvl9pPr lvl="8" algn="ctr">
              <a:spcBef>
                <a:spcPts val="0"/>
              </a:spcBef>
              <a:spcAft>
                <a:spcPts val="0"/>
              </a:spcAft>
              <a:buSzPts val="4800"/>
              <a:buNone/>
              <a:defRPr sz="4800"/>
            </a:lvl9pPr>
          </a:lstStyle>
          <a:p/>
        </p:txBody>
      </p:sp>
      <p:sp>
        <p:nvSpPr>
          <p:cNvPr id="19" name="Shape 1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20" name="Shape 20"/>
        <p:cNvGrpSpPr/>
        <p:nvPr/>
      </p:nvGrpSpPr>
      <p:grpSpPr>
        <a:xfrm>
          <a:off x="0" y="0"/>
          <a:ext cx="0" cy="0"/>
          <a:chOff x="0" y="0"/>
          <a:chExt cx="0" cy="0"/>
        </a:xfrm>
      </p:grpSpPr>
      <p:cxnSp>
        <p:nvCxnSpPr>
          <p:cNvPr id="21" name="Shape 21"/>
          <p:cNvCxnSpPr/>
          <p:nvPr/>
        </p:nvCxnSpPr>
        <p:spPr>
          <a:xfrm>
            <a:off x="492563" y="1260284"/>
            <a:ext cx="424800" cy="0"/>
          </a:xfrm>
          <a:prstGeom prst="straightConnector1">
            <a:avLst/>
          </a:prstGeom>
          <a:noFill/>
          <a:ln cap="flat" cmpd="sng" w="38100">
            <a:solidFill>
              <a:schemeClr val="accent4"/>
            </a:solidFill>
            <a:prstDash val="solid"/>
            <a:round/>
            <a:headEnd len="sm" w="sm" type="none"/>
            <a:tailEnd len="sm" w="sm" type="none"/>
          </a:ln>
        </p:spPr>
      </p:cxnSp>
      <p:sp>
        <p:nvSpPr>
          <p:cNvPr id="22" name="Shape 22"/>
          <p:cNvSpPr txBox="1"/>
          <p:nvPr>
            <p:ph type="title"/>
          </p:nvPr>
        </p:nvSpPr>
        <p:spPr>
          <a:xfrm>
            <a:off x="387900" y="458025"/>
            <a:ext cx="8368200" cy="686100"/>
          </a:xfrm>
          <a:prstGeom prst="rect">
            <a:avLst/>
          </a:prstGeom>
        </p:spPr>
        <p:txBody>
          <a:bodyPr anchorCtr="0" anchor="b" bIns="91425" lIns="91425" spcFirstLastPara="1" rIns="91425" wrap="square" tIns="91425"/>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3" name="Shape 23"/>
          <p:cNvSpPr txBox="1"/>
          <p:nvPr>
            <p:ph idx="1" type="body"/>
          </p:nvPr>
        </p:nvSpPr>
        <p:spPr>
          <a:xfrm>
            <a:off x="387900" y="1489824"/>
            <a:ext cx="8368200" cy="3078900"/>
          </a:xfrm>
          <a:prstGeom prst="rect">
            <a:avLst/>
          </a:prstGeom>
        </p:spPr>
        <p:txBody>
          <a:bodyPr anchorCtr="0" anchor="t"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24" name="Shape 2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5" name="Shape 25"/>
        <p:cNvGrpSpPr/>
        <p:nvPr/>
      </p:nvGrpSpPr>
      <p:grpSpPr>
        <a:xfrm>
          <a:off x="0" y="0"/>
          <a:ext cx="0" cy="0"/>
          <a:chOff x="0" y="0"/>
          <a:chExt cx="0" cy="0"/>
        </a:xfrm>
      </p:grpSpPr>
      <p:cxnSp>
        <p:nvCxnSpPr>
          <p:cNvPr id="26" name="Shape 26"/>
          <p:cNvCxnSpPr/>
          <p:nvPr/>
        </p:nvCxnSpPr>
        <p:spPr>
          <a:xfrm>
            <a:off x="492563" y="1260284"/>
            <a:ext cx="424800" cy="0"/>
          </a:xfrm>
          <a:prstGeom prst="straightConnector1">
            <a:avLst/>
          </a:prstGeom>
          <a:noFill/>
          <a:ln cap="flat" cmpd="sng" w="38100">
            <a:solidFill>
              <a:schemeClr val="accent4"/>
            </a:solidFill>
            <a:prstDash val="solid"/>
            <a:round/>
            <a:headEnd len="sm" w="sm" type="none"/>
            <a:tailEnd len="sm" w="sm" type="none"/>
          </a:ln>
        </p:spPr>
      </p:cxnSp>
      <p:sp>
        <p:nvSpPr>
          <p:cNvPr id="27" name="Shape 27"/>
          <p:cNvSpPr txBox="1"/>
          <p:nvPr>
            <p:ph type="title"/>
          </p:nvPr>
        </p:nvSpPr>
        <p:spPr>
          <a:xfrm>
            <a:off x="387900" y="458025"/>
            <a:ext cx="8368200" cy="686100"/>
          </a:xfrm>
          <a:prstGeom prst="rect">
            <a:avLst/>
          </a:prstGeom>
        </p:spPr>
        <p:txBody>
          <a:bodyPr anchorCtr="0" anchor="b" bIns="91425" lIns="91425" spcFirstLastPara="1" rIns="91425" wrap="square" tIns="91425"/>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8" name="Shape 28"/>
          <p:cNvSpPr txBox="1"/>
          <p:nvPr>
            <p:ph idx="1" type="body"/>
          </p:nvPr>
        </p:nvSpPr>
        <p:spPr>
          <a:xfrm>
            <a:off x="387900" y="1489825"/>
            <a:ext cx="3999900" cy="30789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9" name="Shape 29"/>
          <p:cNvSpPr txBox="1"/>
          <p:nvPr>
            <p:ph idx="2" type="body"/>
          </p:nvPr>
        </p:nvSpPr>
        <p:spPr>
          <a:xfrm>
            <a:off x="4756200" y="1489825"/>
            <a:ext cx="3999900" cy="30789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0" name="Shape 3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31" name="Shape 31"/>
        <p:cNvGrpSpPr/>
        <p:nvPr/>
      </p:nvGrpSpPr>
      <p:grpSpPr>
        <a:xfrm>
          <a:off x="0" y="0"/>
          <a:ext cx="0" cy="0"/>
          <a:chOff x="0" y="0"/>
          <a:chExt cx="0" cy="0"/>
        </a:xfrm>
      </p:grpSpPr>
      <p:sp>
        <p:nvSpPr>
          <p:cNvPr id="32" name="Shape 32"/>
          <p:cNvSpPr txBox="1"/>
          <p:nvPr>
            <p:ph type="title"/>
          </p:nvPr>
        </p:nvSpPr>
        <p:spPr>
          <a:xfrm>
            <a:off x="387900" y="458025"/>
            <a:ext cx="8368200" cy="686100"/>
          </a:xfrm>
          <a:prstGeom prst="rect">
            <a:avLst/>
          </a:prstGeom>
        </p:spPr>
        <p:txBody>
          <a:bodyPr anchorCtr="0" anchor="b" bIns="91425" lIns="91425" spcFirstLastPara="1" rIns="91425" wrap="square" tIns="91425"/>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33" name="Shape 3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34" name="Shape 34"/>
        <p:cNvGrpSpPr/>
        <p:nvPr/>
      </p:nvGrpSpPr>
      <p:grpSpPr>
        <a:xfrm>
          <a:off x="0" y="0"/>
          <a:ext cx="0" cy="0"/>
          <a:chOff x="0" y="0"/>
          <a:chExt cx="0" cy="0"/>
        </a:xfrm>
      </p:grpSpPr>
      <p:cxnSp>
        <p:nvCxnSpPr>
          <p:cNvPr id="35" name="Shape 35"/>
          <p:cNvCxnSpPr/>
          <p:nvPr/>
        </p:nvCxnSpPr>
        <p:spPr>
          <a:xfrm>
            <a:off x="489218" y="1412277"/>
            <a:ext cx="331500" cy="0"/>
          </a:xfrm>
          <a:prstGeom prst="straightConnector1">
            <a:avLst/>
          </a:prstGeom>
          <a:noFill/>
          <a:ln cap="flat" cmpd="sng" w="38100">
            <a:solidFill>
              <a:schemeClr val="accent4"/>
            </a:solidFill>
            <a:prstDash val="solid"/>
            <a:round/>
            <a:headEnd len="sm" w="sm" type="none"/>
            <a:tailEnd len="sm" w="sm" type="none"/>
          </a:ln>
        </p:spPr>
      </p:cxnSp>
      <p:sp>
        <p:nvSpPr>
          <p:cNvPr id="36" name="Shape 36"/>
          <p:cNvSpPr txBox="1"/>
          <p:nvPr>
            <p:ph type="title"/>
          </p:nvPr>
        </p:nvSpPr>
        <p:spPr>
          <a:xfrm>
            <a:off x="387900" y="555600"/>
            <a:ext cx="2808000" cy="755700"/>
          </a:xfrm>
          <a:prstGeom prst="rect">
            <a:avLst/>
          </a:prstGeom>
        </p:spPr>
        <p:txBody>
          <a:bodyPr anchorCtr="0" anchor="b" bIns="91425" lIns="91425" spcFirstLastPara="1" rIns="91425" wrap="square" tIns="91425"/>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7" name="Shape 37"/>
          <p:cNvSpPr txBox="1"/>
          <p:nvPr>
            <p:ph idx="1" type="body"/>
          </p:nvPr>
        </p:nvSpPr>
        <p:spPr>
          <a:xfrm>
            <a:off x="387900" y="1594025"/>
            <a:ext cx="2808000" cy="2681100"/>
          </a:xfrm>
          <a:prstGeom prst="rect">
            <a:avLst/>
          </a:prstGeom>
        </p:spPr>
        <p:txBody>
          <a:bodyPr anchorCtr="0" anchor="t" bIns="91425" lIns="91425" spcFirstLastPara="1" rIns="91425" wrap="square" tIns="91425"/>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8" name="Shape 3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9" name="Shape 39"/>
        <p:cNvGrpSpPr/>
        <p:nvPr/>
      </p:nvGrpSpPr>
      <p:grpSpPr>
        <a:xfrm>
          <a:off x="0" y="0"/>
          <a:ext cx="0" cy="0"/>
          <a:chOff x="0" y="0"/>
          <a:chExt cx="0" cy="0"/>
        </a:xfrm>
      </p:grpSpPr>
      <p:sp>
        <p:nvSpPr>
          <p:cNvPr id="40" name="Shape 40"/>
          <p:cNvSpPr txBox="1"/>
          <p:nvPr>
            <p:ph type="title"/>
          </p:nvPr>
        </p:nvSpPr>
        <p:spPr>
          <a:xfrm>
            <a:off x="490250" y="526350"/>
            <a:ext cx="5618700" cy="4090800"/>
          </a:xfrm>
          <a:prstGeom prst="rect">
            <a:avLst/>
          </a:prstGeom>
        </p:spPr>
        <p:txBody>
          <a:bodyPr anchorCtr="0" anchor="ctr" bIns="91425" lIns="91425" spcFirstLastPara="1" rIns="91425" wrap="square" tIns="91425"/>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41" name="Shape 4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42" name="Shape 42"/>
        <p:cNvGrpSpPr/>
        <p:nvPr/>
      </p:nvGrpSpPr>
      <p:grpSpPr>
        <a:xfrm>
          <a:off x="0" y="0"/>
          <a:ext cx="0" cy="0"/>
          <a:chOff x="0" y="0"/>
          <a:chExt cx="0" cy="0"/>
        </a:xfrm>
      </p:grpSpPr>
      <p:sp>
        <p:nvSpPr>
          <p:cNvPr id="43" name="Shape 43"/>
          <p:cNvSpPr/>
          <p:nvPr/>
        </p:nvSpPr>
        <p:spPr>
          <a:xfrm>
            <a:off x="4572000" y="-75"/>
            <a:ext cx="4572000" cy="5143500"/>
          </a:xfrm>
          <a:prstGeom prst="rect">
            <a:avLst/>
          </a:prstGeom>
          <a:solidFill>
            <a:schemeClr val="dk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cxnSp>
        <p:nvCxnSpPr>
          <p:cNvPr id="44" name="Shape 44"/>
          <p:cNvCxnSpPr/>
          <p:nvPr/>
        </p:nvCxnSpPr>
        <p:spPr>
          <a:xfrm>
            <a:off x="5029675" y="4495503"/>
            <a:ext cx="540900" cy="0"/>
          </a:xfrm>
          <a:prstGeom prst="straightConnector1">
            <a:avLst/>
          </a:prstGeom>
          <a:noFill/>
          <a:ln cap="flat" cmpd="sng" w="38100">
            <a:solidFill>
              <a:schemeClr val="accent5"/>
            </a:solidFill>
            <a:prstDash val="solid"/>
            <a:round/>
            <a:headEnd len="sm" w="sm" type="none"/>
            <a:tailEnd len="sm" w="sm" type="none"/>
          </a:ln>
        </p:spPr>
      </p:cxnSp>
      <p:sp>
        <p:nvSpPr>
          <p:cNvPr id="45" name="Shape 45"/>
          <p:cNvSpPr txBox="1"/>
          <p:nvPr>
            <p:ph type="title"/>
          </p:nvPr>
        </p:nvSpPr>
        <p:spPr>
          <a:xfrm>
            <a:off x="265500" y="1209075"/>
            <a:ext cx="4045200" cy="1506300"/>
          </a:xfrm>
          <a:prstGeom prst="rect">
            <a:avLst/>
          </a:prstGeom>
        </p:spPr>
        <p:txBody>
          <a:bodyPr anchorCtr="0" anchor="b" bIns="91425" lIns="91425" spcFirstLastPara="1" rIns="91425" wrap="square" tIns="91425"/>
          <a:lstStyle>
            <a:lvl1pPr lvl="0" algn="ctr">
              <a:spcBef>
                <a:spcPts val="0"/>
              </a:spcBef>
              <a:spcAft>
                <a:spcPts val="0"/>
              </a:spcAft>
              <a:buSzPts val="3800"/>
              <a:buNone/>
              <a:defRPr sz="3800"/>
            </a:lvl1pPr>
            <a:lvl2pPr lvl="1" algn="ctr">
              <a:spcBef>
                <a:spcPts val="0"/>
              </a:spcBef>
              <a:spcAft>
                <a:spcPts val="0"/>
              </a:spcAft>
              <a:buSzPts val="3800"/>
              <a:buNone/>
              <a:defRPr sz="3800"/>
            </a:lvl2pPr>
            <a:lvl3pPr lvl="2" algn="ctr">
              <a:spcBef>
                <a:spcPts val="0"/>
              </a:spcBef>
              <a:spcAft>
                <a:spcPts val="0"/>
              </a:spcAft>
              <a:buSzPts val="3800"/>
              <a:buNone/>
              <a:defRPr sz="3800"/>
            </a:lvl3pPr>
            <a:lvl4pPr lvl="3" algn="ctr">
              <a:spcBef>
                <a:spcPts val="0"/>
              </a:spcBef>
              <a:spcAft>
                <a:spcPts val="0"/>
              </a:spcAft>
              <a:buSzPts val="3800"/>
              <a:buNone/>
              <a:defRPr sz="3800"/>
            </a:lvl4pPr>
            <a:lvl5pPr lvl="4" algn="ctr">
              <a:spcBef>
                <a:spcPts val="0"/>
              </a:spcBef>
              <a:spcAft>
                <a:spcPts val="0"/>
              </a:spcAft>
              <a:buSzPts val="3800"/>
              <a:buNone/>
              <a:defRPr sz="3800"/>
            </a:lvl5pPr>
            <a:lvl6pPr lvl="5" algn="ctr">
              <a:spcBef>
                <a:spcPts val="0"/>
              </a:spcBef>
              <a:spcAft>
                <a:spcPts val="0"/>
              </a:spcAft>
              <a:buSzPts val="3800"/>
              <a:buNone/>
              <a:defRPr sz="3800"/>
            </a:lvl6pPr>
            <a:lvl7pPr lvl="6" algn="ctr">
              <a:spcBef>
                <a:spcPts val="0"/>
              </a:spcBef>
              <a:spcAft>
                <a:spcPts val="0"/>
              </a:spcAft>
              <a:buSzPts val="3800"/>
              <a:buNone/>
              <a:defRPr sz="3800"/>
            </a:lvl7pPr>
            <a:lvl8pPr lvl="7" algn="ctr">
              <a:spcBef>
                <a:spcPts val="0"/>
              </a:spcBef>
              <a:spcAft>
                <a:spcPts val="0"/>
              </a:spcAft>
              <a:buSzPts val="3800"/>
              <a:buNone/>
              <a:defRPr sz="3800"/>
            </a:lvl8pPr>
            <a:lvl9pPr lvl="8" algn="ctr">
              <a:spcBef>
                <a:spcPts val="0"/>
              </a:spcBef>
              <a:spcAft>
                <a:spcPts val="0"/>
              </a:spcAft>
              <a:buSzPts val="3800"/>
              <a:buNone/>
              <a:defRPr sz="3800"/>
            </a:lvl9pPr>
          </a:lstStyle>
          <a:p/>
        </p:txBody>
      </p:sp>
      <p:sp>
        <p:nvSpPr>
          <p:cNvPr id="46" name="Shape 46"/>
          <p:cNvSpPr txBox="1"/>
          <p:nvPr>
            <p:ph idx="1" type="subTitle"/>
          </p:nvPr>
        </p:nvSpPr>
        <p:spPr>
          <a:xfrm>
            <a:off x="265500" y="2769001"/>
            <a:ext cx="4045200" cy="13455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Clr>
                <a:schemeClr val="accent5"/>
              </a:buClr>
              <a:buSzPts val="2100"/>
              <a:buNone/>
              <a:defRPr sz="2100">
                <a:solidFill>
                  <a:schemeClr val="accent5"/>
                </a:solidFill>
              </a:defRPr>
            </a:lvl1pPr>
            <a:lvl2pPr lvl="1" algn="ctr">
              <a:lnSpc>
                <a:spcPct val="100000"/>
              </a:lnSpc>
              <a:spcBef>
                <a:spcPts val="0"/>
              </a:spcBef>
              <a:spcAft>
                <a:spcPts val="0"/>
              </a:spcAft>
              <a:buClr>
                <a:schemeClr val="accent5"/>
              </a:buClr>
              <a:buSzPts val="2100"/>
              <a:buNone/>
              <a:defRPr sz="2100">
                <a:solidFill>
                  <a:schemeClr val="accent5"/>
                </a:solidFill>
              </a:defRPr>
            </a:lvl2pPr>
            <a:lvl3pPr lvl="2" algn="ctr">
              <a:lnSpc>
                <a:spcPct val="100000"/>
              </a:lnSpc>
              <a:spcBef>
                <a:spcPts val="0"/>
              </a:spcBef>
              <a:spcAft>
                <a:spcPts val="0"/>
              </a:spcAft>
              <a:buClr>
                <a:schemeClr val="accent5"/>
              </a:buClr>
              <a:buSzPts val="2100"/>
              <a:buNone/>
              <a:defRPr sz="2100">
                <a:solidFill>
                  <a:schemeClr val="accent5"/>
                </a:solidFill>
              </a:defRPr>
            </a:lvl3pPr>
            <a:lvl4pPr lvl="3" algn="ctr">
              <a:lnSpc>
                <a:spcPct val="100000"/>
              </a:lnSpc>
              <a:spcBef>
                <a:spcPts val="0"/>
              </a:spcBef>
              <a:spcAft>
                <a:spcPts val="0"/>
              </a:spcAft>
              <a:buClr>
                <a:schemeClr val="accent5"/>
              </a:buClr>
              <a:buSzPts val="2100"/>
              <a:buNone/>
              <a:defRPr sz="2100">
                <a:solidFill>
                  <a:schemeClr val="accent5"/>
                </a:solidFill>
              </a:defRPr>
            </a:lvl4pPr>
            <a:lvl5pPr lvl="4" algn="ctr">
              <a:lnSpc>
                <a:spcPct val="100000"/>
              </a:lnSpc>
              <a:spcBef>
                <a:spcPts val="0"/>
              </a:spcBef>
              <a:spcAft>
                <a:spcPts val="0"/>
              </a:spcAft>
              <a:buClr>
                <a:schemeClr val="accent5"/>
              </a:buClr>
              <a:buSzPts val="2100"/>
              <a:buNone/>
              <a:defRPr sz="2100">
                <a:solidFill>
                  <a:schemeClr val="accent5"/>
                </a:solidFill>
              </a:defRPr>
            </a:lvl5pPr>
            <a:lvl6pPr lvl="5" algn="ctr">
              <a:lnSpc>
                <a:spcPct val="100000"/>
              </a:lnSpc>
              <a:spcBef>
                <a:spcPts val="0"/>
              </a:spcBef>
              <a:spcAft>
                <a:spcPts val="0"/>
              </a:spcAft>
              <a:buClr>
                <a:schemeClr val="accent5"/>
              </a:buClr>
              <a:buSzPts val="2100"/>
              <a:buNone/>
              <a:defRPr sz="2100">
                <a:solidFill>
                  <a:schemeClr val="accent5"/>
                </a:solidFill>
              </a:defRPr>
            </a:lvl6pPr>
            <a:lvl7pPr lvl="6" algn="ctr">
              <a:lnSpc>
                <a:spcPct val="100000"/>
              </a:lnSpc>
              <a:spcBef>
                <a:spcPts val="0"/>
              </a:spcBef>
              <a:spcAft>
                <a:spcPts val="0"/>
              </a:spcAft>
              <a:buClr>
                <a:schemeClr val="accent5"/>
              </a:buClr>
              <a:buSzPts val="2100"/>
              <a:buNone/>
              <a:defRPr sz="2100">
                <a:solidFill>
                  <a:schemeClr val="accent5"/>
                </a:solidFill>
              </a:defRPr>
            </a:lvl7pPr>
            <a:lvl8pPr lvl="7" algn="ctr">
              <a:lnSpc>
                <a:spcPct val="100000"/>
              </a:lnSpc>
              <a:spcBef>
                <a:spcPts val="0"/>
              </a:spcBef>
              <a:spcAft>
                <a:spcPts val="0"/>
              </a:spcAft>
              <a:buClr>
                <a:schemeClr val="accent5"/>
              </a:buClr>
              <a:buSzPts val="2100"/>
              <a:buNone/>
              <a:defRPr sz="2100">
                <a:solidFill>
                  <a:schemeClr val="accent5"/>
                </a:solidFill>
              </a:defRPr>
            </a:lvl8pPr>
            <a:lvl9pPr lvl="8" algn="ctr">
              <a:lnSpc>
                <a:spcPct val="100000"/>
              </a:lnSpc>
              <a:spcBef>
                <a:spcPts val="0"/>
              </a:spcBef>
              <a:spcAft>
                <a:spcPts val="0"/>
              </a:spcAft>
              <a:buClr>
                <a:schemeClr val="accent5"/>
              </a:buClr>
              <a:buSzPts val="2100"/>
              <a:buNone/>
              <a:defRPr sz="2100">
                <a:solidFill>
                  <a:schemeClr val="accent5"/>
                </a:solidFill>
              </a:defRPr>
            </a:lvl9pPr>
          </a:lstStyle>
          <a:p/>
        </p:txBody>
      </p:sp>
      <p:sp>
        <p:nvSpPr>
          <p:cNvPr id="47" name="Shape 47"/>
          <p:cNvSpPr txBox="1"/>
          <p:nvPr>
            <p:ph idx="2" type="body"/>
          </p:nvPr>
        </p:nvSpPr>
        <p:spPr>
          <a:xfrm>
            <a:off x="4939500" y="724200"/>
            <a:ext cx="3837000" cy="3695100"/>
          </a:xfrm>
          <a:prstGeom prst="rect">
            <a:avLst/>
          </a:prstGeom>
        </p:spPr>
        <p:txBody>
          <a:bodyPr anchorCtr="0" anchor="ctr"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8" name="Shape 4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9" name="Shape 49"/>
        <p:cNvGrpSpPr/>
        <p:nvPr/>
      </p:nvGrpSpPr>
      <p:grpSpPr>
        <a:xfrm>
          <a:off x="0" y="0"/>
          <a:ext cx="0" cy="0"/>
          <a:chOff x="0" y="0"/>
          <a:chExt cx="0" cy="0"/>
        </a:xfrm>
      </p:grpSpPr>
      <p:sp>
        <p:nvSpPr>
          <p:cNvPr id="50" name="Shape 50"/>
          <p:cNvSpPr txBox="1"/>
          <p:nvPr>
            <p:ph idx="1" type="body"/>
          </p:nvPr>
        </p:nvSpPr>
        <p:spPr>
          <a:xfrm>
            <a:off x="319500" y="4233725"/>
            <a:ext cx="5998800" cy="598800"/>
          </a:xfrm>
          <a:prstGeom prst="rect">
            <a:avLst/>
          </a:prstGeom>
        </p:spPr>
        <p:txBody>
          <a:bodyPr anchorCtr="0" anchor="ctr" bIns="91425" lIns="91425" spcFirstLastPara="1" rIns="91425" wrap="square" tIns="91425"/>
          <a:lstStyle>
            <a:lvl1pPr indent="-228600" lvl="0" marL="457200">
              <a:lnSpc>
                <a:spcPct val="100000"/>
              </a:lnSpc>
              <a:spcBef>
                <a:spcPts val="0"/>
              </a:spcBef>
              <a:spcAft>
                <a:spcPts val="0"/>
              </a:spcAft>
              <a:buSzPts val="1800"/>
              <a:buFont typeface="Roboto Slab"/>
              <a:buNone/>
              <a:defRPr>
                <a:latin typeface="Roboto Slab"/>
                <a:ea typeface="Roboto Slab"/>
                <a:cs typeface="Roboto Slab"/>
                <a:sym typeface="Roboto Slab"/>
              </a:defRPr>
            </a:lvl1pPr>
          </a:lstStyle>
          <a:p/>
        </p:txBody>
      </p:sp>
      <p:sp>
        <p:nvSpPr>
          <p:cNvPr id="51" name="Shape 5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marina">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87900" y="458025"/>
            <a:ext cx="8368200" cy="686100"/>
          </a:xfrm>
          <a:prstGeom prst="rect">
            <a:avLst/>
          </a:prstGeom>
          <a:noFill/>
          <a:ln>
            <a:noFill/>
          </a:ln>
        </p:spPr>
        <p:txBody>
          <a:bodyPr anchorCtr="0" anchor="b" bIns="91425" lIns="91425" spcFirstLastPara="1" rIns="91425" wrap="square" tIns="91425"/>
          <a:lstStyle>
            <a:lvl1pPr lvl="0">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1pPr>
            <a:lvl2pPr lvl="1">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2pPr>
            <a:lvl3pPr lvl="2">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3pPr>
            <a:lvl4pPr lvl="3">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4pPr>
            <a:lvl5pPr lvl="4">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5pPr>
            <a:lvl6pPr lvl="5">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6pPr>
            <a:lvl7pPr lvl="6">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7pPr>
            <a:lvl8pPr lvl="7">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8pPr>
            <a:lvl9pPr lvl="8">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9pPr>
          </a:lstStyle>
          <a:p/>
        </p:txBody>
      </p:sp>
      <p:sp>
        <p:nvSpPr>
          <p:cNvPr id="7" name="Shape 7"/>
          <p:cNvSpPr txBox="1"/>
          <p:nvPr>
            <p:ph idx="1" type="body"/>
          </p:nvPr>
        </p:nvSpPr>
        <p:spPr>
          <a:xfrm>
            <a:off x="387900" y="1489824"/>
            <a:ext cx="8368200" cy="3078900"/>
          </a:xfrm>
          <a:prstGeom prst="rect">
            <a:avLst/>
          </a:prstGeom>
          <a:noFill/>
          <a:ln>
            <a:noFill/>
          </a:ln>
        </p:spPr>
        <p:txBody>
          <a:bodyPr anchorCtr="0" anchor="t" bIns="91425" lIns="91425" spcFirstLastPara="1" rIns="91425" wrap="square" tIns="91425"/>
          <a:lstStyle>
            <a:lvl1pPr indent="-342900" lvl="0" marL="457200">
              <a:lnSpc>
                <a:spcPct val="115000"/>
              </a:lnSpc>
              <a:spcBef>
                <a:spcPts val="0"/>
              </a:spcBef>
              <a:spcAft>
                <a:spcPts val="0"/>
              </a:spcAft>
              <a:buClr>
                <a:schemeClr val="dk1"/>
              </a:buClr>
              <a:buSzPts val="1800"/>
              <a:buFont typeface="Roboto"/>
              <a:buChar char="●"/>
              <a:defRPr sz="1800">
                <a:solidFill>
                  <a:schemeClr val="dk1"/>
                </a:solidFill>
                <a:latin typeface="Roboto"/>
                <a:ea typeface="Roboto"/>
                <a:cs typeface="Roboto"/>
                <a:sym typeface="Roboto"/>
              </a:defRPr>
            </a:lvl1pPr>
            <a:lvl2pPr indent="-317500" lvl="1" marL="9144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2pPr>
            <a:lvl3pPr indent="-317500" lvl="2" marL="13716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3pPr>
            <a:lvl4pPr indent="-317500" lvl="3" marL="18288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4pPr>
            <a:lvl5pPr indent="-317500" lvl="4" marL="22860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5pPr>
            <a:lvl6pPr indent="-317500" lvl="5" marL="27432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6pPr>
            <a:lvl7pPr indent="-317500" lvl="6" marL="32004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7pPr>
            <a:lvl8pPr indent="-317500" lvl="7" marL="36576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8pPr>
            <a:lvl9pPr indent="-317500" lvl="8" marL="4114800">
              <a:lnSpc>
                <a:spcPct val="115000"/>
              </a:lnSpc>
              <a:spcBef>
                <a:spcPts val="1600"/>
              </a:spcBef>
              <a:spcAft>
                <a:spcPts val="1600"/>
              </a:spcAft>
              <a:buClr>
                <a:schemeClr val="dk1"/>
              </a:buClr>
              <a:buSzPts val="1400"/>
              <a:buFont typeface="Roboto"/>
              <a:buChar char="■"/>
              <a:defRPr>
                <a:solidFill>
                  <a:schemeClr val="dk1"/>
                </a:solidFill>
                <a:latin typeface="Roboto"/>
                <a:ea typeface="Roboto"/>
                <a:cs typeface="Roboto"/>
                <a:sym typeface="Roboto"/>
              </a:defRPr>
            </a:lvl9pPr>
          </a:lstStyle>
          <a:p/>
        </p:txBody>
      </p:sp>
      <p:sp>
        <p:nvSpPr>
          <p:cNvPr id="8" name="Shape 8"/>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1"/>
                </a:solidFill>
                <a:latin typeface="Roboto"/>
                <a:ea typeface="Roboto"/>
                <a:cs typeface="Roboto"/>
                <a:sym typeface="Roboto"/>
              </a:defRPr>
            </a:lvl1pPr>
            <a:lvl2pPr lvl="1" algn="r">
              <a:buNone/>
              <a:defRPr sz="1000">
                <a:solidFill>
                  <a:schemeClr val="dk1"/>
                </a:solidFill>
                <a:latin typeface="Roboto"/>
                <a:ea typeface="Roboto"/>
                <a:cs typeface="Roboto"/>
                <a:sym typeface="Roboto"/>
              </a:defRPr>
            </a:lvl2pPr>
            <a:lvl3pPr lvl="2" algn="r">
              <a:buNone/>
              <a:defRPr sz="1000">
                <a:solidFill>
                  <a:schemeClr val="dk1"/>
                </a:solidFill>
                <a:latin typeface="Roboto"/>
                <a:ea typeface="Roboto"/>
                <a:cs typeface="Roboto"/>
                <a:sym typeface="Roboto"/>
              </a:defRPr>
            </a:lvl3pPr>
            <a:lvl4pPr lvl="3" algn="r">
              <a:buNone/>
              <a:defRPr sz="1000">
                <a:solidFill>
                  <a:schemeClr val="dk1"/>
                </a:solidFill>
                <a:latin typeface="Roboto"/>
                <a:ea typeface="Roboto"/>
                <a:cs typeface="Roboto"/>
                <a:sym typeface="Roboto"/>
              </a:defRPr>
            </a:lvl4pPr>
            <a:lvl5pPr lvl="4" algn="r">
              <a:buNone/>
              <a:defRPr sz="1000">
                <a:solidFill>
                  <a:schemeClr val="dk1"/>
                </a:solidFill>
                <a:latin typeface="Roboto"/>
                <a:ea typeface="Roboto"/>
                <a:cs typeface="Roboto"/>
                <a:sym typeface="Roboto"/>
              </a:defRPr>
            </a:lvl5pPr>
            <a:lvl6pPr lvl="5" algn="r">
              <a:buNone/>
              <a:defRPr sz="1000">
                <a:solidFill>
                  <a:schemeClr val="dk1"/>
                </a:solidFill>
                <a:latin typeface="Roboto"/>
                <a:ea typeface="Roboto"/>
                <a:cs typeface="Roboto"/>
                <a:sym typeface="Roboto"/>
              </a:defRPr>
            </a:lvl6pPr>
            <a:lvl7pPr lvl="6" algn="r">
              <a:buNone/>
              <a:defRPr sz="1000">
                <a:solidFill>
                  <a:schemeClr val="dk1"/>
                </a:solidFill>
                <a:latin typeface="Roboto"/>
                <a:ea typeface="Roboto"/>
                <a:cs typeface="Roboto"/>
                <a:sym typeface="Roboto"/>
              </a:defRPr>
            </a:lvl7pPr>
            <a:lvl8pPr lvl="7" algn="r">
              <a:buNone/>
              <a:defRPr sz="1000">
                <a:solidFill>
                  <a:schemeClr val="dk1"/>
                </a:solidFill>
                <a:latin typeface="Roboto"/>
                <a:ea typeface="Roboto"/>
                <a:cs typeface="Roboto"/>
                <a:sym typeface="Roboto"/>
              </a:defRPr>
            </a:lvl8pPr>
            <a:lvl9pPr lvl="8" algn="r">
              <a:buNone/>
              <a:defRPr sz="1000">
                <a:solidFill>
                  <a:schemeClr val="dk1"/>
                </a:solidFill>
                <a:latin typeface="Roboto"/>
                <a:ea typeface="Roboto"/>
                <a:cs typeface="Roboto"/>
                <a:sym typeface="Roboto"/>
              </a:defRPr>
            </a:lvl9pPr>
          </a:lstStyle>
          <a:p>
            <a:pPr indent="0" lvl="0" marL="0">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2" name="Shape 62"/>
        <p:cNvGrpSpPr/>
        <p:nvPr/>
      </p:nvGrpSpPr>
      <p:grpSpPr>
        <a:xfrm>
          <a:off x="0" y="0"/>
          <a:ext cx="0" cy="0"/>
          <a:chOff x="0" y="0"/>
          <a:chExt cx="0" cy="0"/>
        </a:xfrm>
      </p:grpSpPr>
      <p:sp>
        <p:nvSpPr>
          <p:cNvPr id="63" name="Shape 63"/>
          <p:cNvSpPr txBox="1"/>
          <p:nvPr>
            <p:ph type="ctrTitle"/>
          </p:nvPr>
        </p:nvSpPr>
        <p:spPr>
          <a:xfrm>
            <a:off x="1680302" y="1188925"/>
            <a:ext cx="5783400" cy="14574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Introduction to Criminal Justice</a:t>
            </a:r>
            <a:endParaRPr/>
          </a:p>
        </p:txBody>
      </p:sp>
      <p:sp>
        <p:nvSpPr>
          <p:cNvPr id="64" name="Shape 64"/>
          <p:cNvSpPr txBox="1"/>
          <p:nvPr>
            <p:ph idx="1" type="subTitle"/>
          </p:nvPr>
        </p:nvSpPr>
        <p:spPr>
          <a:xfrm>
            <a:off x="1033200" y="3049425"/>
            <a:ext cx="6430500" cy="9090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Section 2.2:  Politics in Criminal Justice</a:t>
            </a:r>
            <a:endParaRPr/>
          </a:p>
        </p:txBody>
      </p:sp>
      <p:sp>
        <p:nvSpPr>
          <p:cNvPr id="65" name="Shape 65"/>
          <p:cNvSpPr txBox="1"/>
          <p:nvPr/>
        </p:nvSpPr>
        <p:spPr>
          <a:xfrm>
            <a:off x="780150" y="4435925"/>
            <a:ext cx="3039000" cy="299400"/>
          </a:xfrm>
          <a:prstGeom prst="rect">
            <a:avLst/>
          </a:prstGeom>
          <a:noFill/>
          <a:ln>
            <a:noFill/>
          </a:ln>
        </p:spPr>
        <p:txBody>
          <a:bodyPr anchorCtr="0" anchor="t" bIns="91425" lIns="91425" spcFirstLastPara="1" rIns="91425" wrap="square" tIns="91425">
            <a:noAutofit/>
          </a:bodyPr>
          <a:lstStyle/>
          <a:p>
            <a:pPr indent="0" lvl="0" marL="0">
              <a:spcBef>
                <a:spcPts val="0"/>
              </a:spcBef>
              <a:spcAft>
                <a:spcPts val="0"/>
              </a:spcAft>
              <a:buNone/>
            </a:pPr>
            <a:r>
              <a:rPr i="1" lang="en" sz="1000">
                <a:latin typeface="Times New Roman"/>
                <a:ea typeface="Times New Roman"/>
                <a:cs typeface="Times New Roman"/>
                <a:sym typeface="Times New Roman"/>
              </a:rPr>
              <a:t>Prepared by Adam J. McKee</a:t>
            </a:r>
            <a:endParaRPr i="1" sz="1000">
              <a:latin typeface="Times New Roman"/>
              <a:ea typeface="Times New Roman"/>
              <a:cs typeface="Times New Roman"/>
              <a:sym typeface="Times New Roman"/>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5" name="Shape 125"/>
        <p:cNvGrpSpPr/>
        <p:nvPr/>
      </p:nvGrpSpPr>
      <p:grpSpPr>
        <a:xfrm>
          <a:off x="0" y="0"/>
          <a:ext cx="0" cy="0"/>
          <a:chOff x="0" y="0"/>
          <a:chExt cx="0" cy="0"/>
        </a:xfrm>
      </p:grpSpPr>
      <p:sp>
        <p:nvSpPr>
          <p:cNvPr id="126" name="Shape 126"/>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The Politics of Prosecution</a:t>
            </a:r>
            <a:endParaRPr/>
          </a:p>
        </p:txBody>
      </p:sp>
      <p:sp>
        <p:nvSpPr>
          <p:cNvPr id="127" name="Shape 127"/>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While police departments are often somewhat shielded from politics and influenced by it indirectly, prosecutors in most jurisdictions are elected officials and thus highly political.  </a:t>
            </a:r>
            <a:endParaRPr/>
          </a:p>
          <a:p>
            <a:pPr indent="0" lvl="0" marL="0" rtl="0" algn="just">
              <a:spcBef>
                <a:spcPts val="1600"/>
              </a:spcBef>
              <a:spcAft>
                <a:spcPts val="0"/>
              </a:spcAft>
              <a:buNone/>
            </a:pPr>
            <a:r>
              <a:rPr lang="en"/>
              <a:t>At the federal level, an essentially political process appoints U.S. attorneys.  </a:t>
            </a:r>
            <a:endParaRPr/>
          </a:p>
          <a:p>
            <a:pPr indent="0" lvl="0" marL="0" algn="just">
              <a:spcBef>
                <a:spcPts val="1600"/>
              </a:spcBef>
              <a:spcAft>
                <a:spcPts val="1600"/>
              </a:spcAft>
              <a:buNone/>
            </a:pPr>
            <a:r>
              <a:rPr lang="en"/>
              <a:t>The career paths of these federal lawyers tend to be linked to one particular political party or the other. </a:t>
            </a:r>
            <a:endParaRPr/>
          </a:p>
        </p:txBody>
      </p:sp>
      <p:sp>
        <p:nvSpPr>
          <p:cNvPr id="128" name="Shape 12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2" name="Shape 132"/>
        <p:cNvGrpSpPr/>
        <p:nvPr/>
      </p:nvGrpSpPr>
      <p:grpSpPr>
        <a:xfrm>
          <a:off x="0" y="0"/>
          <a:ext cx="0" cy="0"/>
          <a:chOff x="0" y="0"/>
          <a:chExt cx="0" cy="0"/>
        </a:xfrm>
      </p:grpSpPr>
      <p:sp>
        <p:nvSpPr>
          <p:cNvPr id="133" name="Shape 133"/>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Politically Motivated Prosecutions</a:t>
            </a:r>
            <a:endParaRPr/>
          </a:p>
        </p:txBody>
      </p:sp>
      <p:sp>
        <p:nvSpPr>
          <p:cNvPr id="134" name="Shape 134"/>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It is common to see prosecutors at both the state and federal level using their tenure as prosecutors to launch political careers.  </a:t>
            </a:r>
            <a:endParaRPr/>
          </a:p>
          <a:p>
            <a:pPr indent="0" lvl="0" marL="0" rtl="0" algn="just">
              <a:spcBef>
                <a:spcPts val="1600"/>
              </a:spcBef>
              <a:spcAft>
                <a:spcPts val="0"/>
              </a:spcAft>
              <a:buNone/>
            </a:pPr>
            <a:r>
              <a:rPr lang="en"/>
              <a:t>This fact gives rise to the unethical possibility of political prosecutions against political enemies.  </a:t>
            </a:r>
            <a:endParaRPr/>
          </a:p>
          <a:p>
            <a:pPr indent="0" lvl="0" marL="0" algn="just">
              <a:spcBef>
                <a:spcPts val="1600"/>
              </a:spcBef>
              <a:spcAft>
                <a:spcPts val="1600"/>
              </a:spcAft>
              <a:buNone/>
            </a:pPr>
            <a:r>
              <a:rPr lang="en"/>
              <a:t>In fact, many at the time stated that this was the sort of thing that was happening with the impeachment proceedings launched against then-President Bill Clinton. </a:t>
            </a:r>
            <a:endParaRPr/>
          </a:p>
        </p:txBody>
      </p:sp>
      <p:sp>
        <p:nvSpPr>
          <p:cNvPr id="135" name="Shape 13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9" name="Shape 139"/>
        <p:cNvGrpSpPr/>
        <p:nvPr/>
      </p:nvGrpSpPr>
      <p:grpSpPr>
        <a:xfrm>
          <a:off x="0" y="0"/>
          <a:ext cx="0" cy="0"/>
          <a:chOff x="0" y="0"/>
          <a:chExt cx="0" cy="0"/>
        </a:xfrm>
      </p:grpSpPr>
      <p:sp>
        <p:nvSpPr>
          <p:cNvPr id="140" name="Shape 140"/>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The Politics of the Judiciary</a:t>
            </a:r>
            <a:endParaRPr/>
          </a:p>
        </p:txBody>
      </p:sp>
      <p:sp>
        <p:nvSpPr>
          <p:cNvPr id="141" name="Shape 141"/>
          <p:cNvSpPr txBox="1"/>
          <p:nvPr>
            <p:ph idx="1" type="body"/>
          </p:nvPr>
        </p:nvSpPr>
        <p:spPr>
          <a:xfrm>
            <a:off x="387900" y="1489825"/>
            <a:ext cx="8368200" cy="33180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There is a tendency among academic writers to view the judiciary as somehow above partisan politics.  </a:t>
            </a:r>
            <a:endParaRPr/>
          </a:p>
          <a:p>
            <a:pPr indent="0" lvl="0" marL="0" rtl="0" algn="just">
              <a:spcBef>
                <a:spcPts val="1600"/>
              </a:spcBef>
              <a:spcAft>
                <a:spcPts val="0"/>
              </a:spcAft>
              <a:buNone/>
            </a:pPr>
            <a:r>
              <a:rPr lang="en"/>
              <a:t>In the modern American reality, this is a pleasant fiction.  </a:t>
            </a:r>
            <a:endParaRPr/>
          </a:p>
          <a:p>
            <a:pPr indent="0" lvl="0" marL="0" rtl="0" algn="just">
              <a:spcBef>
                <a:spcPts val="1600"/>
              </a:spcBef>
              <a:spcAft>
                <a:spcPts val="0"/>
              </a:spcAft>
              <a:buNone/>
            </a:pPr>
            <a:r>
              <a:rPr lang="en"/>
              <a:t>Judges at all levels of government are either elected or appointed, and this fact makes them political creatures.  </a:t>
            </a:r>
            <a:endParaRPr/>
          </a:p>
          <a:p>
            <a:pPr indent="0" lvl="0" marL="0" algn="just">
              <a:spcBef>
                <a:spcPts val="1600"/>
              </a:spcBef>
              <a:spcAft>
                <a:spcPts val="1600"/>
              </a:spcAft>
              <a:buNone/>
            </a:pPr>
            <a:r>
              <a:rPr lang="en"/>
              <a:t>Elected judges fear public reactions to issues with political foundations, such as appearing “soft on crime” or being in favor of the death penalty, or for it, depending on the political climate in the judge’s jurisdiction.</a:t>
            </a:r>
            <a:endParaRPr/>
          </a:p>
        </p:txBody>
      </p:sp>
      <p:sp>
        <p:nvSpPr>
          <p:cNvPr id="142" name="Shape 14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6" name="Shape 146"/>
        <p:cNvGrpSpPr/>
        <p:nvPr/>
      </p:nvGrpSpPr>
      <p:grpSpPr>
        <a:xfrm>
          <a:off x="0" y="0"/>
          <a:ext cx="0" cy="0"/>
          <a:chOff x="0" y="0"/>
          <a:chExt cx="0" cy="0"/>
        </a:xfrm>
      </p:grpSpPr>
      <p:sp>
        <p:nvSpPr>
          <p:cNvPr id="147" name="Shape 147"/>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The Impact of Ideology </a:t>
            </a:r>
            <a:endParaRPr/>
          </a:p>
        </p:txBody>
      </p:sp>
      <p:sp>
        <p:nvSpPr>
          <p:cNvPr id="148" name="Shape 148"/>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Those political affiliations and beliefs necessarily inform judges’ decisions.  </a:t>
            </a:r>
            <a:endParaRPr/>
          </a:p>
          <a:p>
            <a:pPr indent="0" lvl="0" marL="0" rtl="0" algn="just">
              <a:spcBef>
                <a:spcPts val="1600"/>
              </a:spcBef>
              <a:spcAft>
                <a:spcPts val="0"/>
              </a:spcAft>
              <a:buNone/>
            </a:pPr>
            <a:r>
              <a:rPr lang="en"/>
              <a:t>Conservative courts tend to side with law and order, willing to sacrifice some civil liberties to maintain law and order.  </a:t>
            </a:r>
            <a:endParaRPr/>
          </a:p>
          <a:p>
            <a:pPr indent="0" lvl="0" marL="0" algn="just">
              <a:spcBef>
                <a:spcPts val="1600"/>
              </a:spcBef>
              <a:spcAft>
                <a:spcPts val="1600"/>
              </a:spcAft>
              <a:buNone/>
            </a:pPr>
            <a:r>
              <a:rPr lang="en"/>
              <a:t>Liberal judges tend to take the opposite, ruling in favor of civil liberties at the expense of (in the minds of the opposition) public safety.</a:t>
            </a:r>
            <a:endParaRPr/>
          </a:p>
        </p:txBody>
      </p:sp>
      <p:sp>
        <p:nvSpPr>
          <p:cNvPr id="149" name="Shape 14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3" name="Shape 153"/>
        <p:cNvGrpSpPr/>
        <p:nvPr/>
      </p:nvGrpSpPr>
      <p:grpSpPr>
        <a:xfrm>
          <a:off x="0" y="0"/>
          <a:ext cx="0" cy="0"/>
          <a:chOff x="0" y="0"/>
          <a:chExt cx="0" cy="0"/>
        </a:xfrm>
      </p:grpSpPr>
      <p:sp>
        <p:nvSpPr>
          <p:cNvPr id="154" name="Shape 154"/>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Judicial Decisions Are Political </a:t>
            </a:r>
            <a:endParaRPr/>
          </a:p>
        </p:txBody>
      </p:sp>
      <p:sp>
        <p:nvSpPr>
          <p:cNvPr id="155" name="Shape 155"/>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It has been said that the real job of appellate courts is balancing the civil rights of the people with the desire of the people to be safe from crime.  </a:t>
            </a:r>
            <a:endParaRPr/>
          </a:p>
          <a:p>
            <a:pPr indent="0" lvl="0" marL="0" rtl="0" algn="just">
              <a:spcBef>
                <a:spcPts val="1600"/>
              </a:spcBef>
              <a:spcAft>
                <a:spcPts val="0"/>
              </a:spcAft>
              <a:buNone/>
            </a:pPr>
            <a:r>
              <a:rPr lang="en"/>
              <a:t>Obviously, the political beliefs of the justices making these decisions weighs heavily in the outcome of important cases.  	     </a:t>
            </a:r>
            <a:endParaRPr/>
          </a:p>
          <a:p>
            <a:pPr indent="0" lvl="0" marL="0">
              <a:spcBef>
                <a:spcPts val="1600"/>
              </a:spcBef>
              <a:spcAft>
                <a:spcPts val="1600"/>
              </a:spcAft>
              <a:buNone/>
            </a:pPr>
            <a:r>
              <a:t/>
            </a:r>
            <a:endParaRPr/>
          </a:p>
        </p:txBody>
      </p:sp>
      <p:sp>
        <p:nvSpPr>
          <p:cNvPr id="156" name="Shape 15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0" name="Shape 160"/>
        <p:cNvGrpSpPr/>
        <p:nvPr/>
      </p:nvGrpSpPr>
      <p:grpSpPr>
        <a:xfrm>
          <a:off x="0" y="0"/>
          <a:ext cx="0" cy="0"/>
          <a:chOff x="0" y="0"/>
          <a:chExt cx="0" cy="0"/>
        </a:xfrm>
      </p:grpSpPr>
      <p:sp>
        <p:nvSpPr>
          <p:cNvPr id="161" name="Shape 161"/>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The Politics of Corrections</a:t>
            </a:r>
            <a:endParaRPr/>
          </a:p>
        </p:txBody>
      </p:sp>
      <p:sp>
        <p:nvSpPr>
          <p:cNvPr id="162" name="Shape 162"/>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As with the other elements of the criminal justice systems, corrections is a highly politicized aspect of government.  </a:t>
            </a:r>
            <a:endParaRPr/>
          </a:p>
          <a:p>
            <a:pPr indent="0" lvl="0" marL="0" rtl="0" algn="just">
              <a:spcBef>
                <a:spcPts val="1600"/>
              </a:spcBef>
              <a:spcAft>
                <a:spcPts val="0"/>
              </a:spcAft>
              <a:buNone/>
            </a:pPr>
            <a:r>
              <a:rPr lang="en"/>
              <a:t>At the local level, the operation of jails is tied to the office of sheriff in many jurisdictions, which ties jail operations to the politics of particular individuals being elected and reelected as sheriff.  </a:t>
            </a:r>
            <a:endParaRPr/>
          </a:p>
          <a:p>
            <a:pPr indent="0" lvl="0" marL="0" algn="just">
              <a:spcBef>
                <a:spcPts val="1600"/>
              </a:spcBef>
              <a:spcAft>
                <a:spcPts val="1600"/>
              </a:spcAft>
              <a:buNone/>
            </a:pPr>
            <a:r>
              <a:rPr lang="en"/>
              <a:t>At the state level, departments of corrections are highly political, with administrators and budgets being politically determined.</a:t>
            </a:r>
            <a:endParaRPr/>
          </a:p>
        </p:txBody>
      </p:sp>
      <p:sp>
        <p:nvSpPr>
          <p:cNvPr id="163" name="Shape 16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7" name="Shape 167"/>
        <p:cNvGrpSpPr/>
        <p:nvPr/>
      </p:nvGrpSpPr>
      <p:grpSpPr>
        <a:xfrm>
          <a:off x="0" y="0"/>
          <a:ext cx="0" cy="0"/>
          <a:chOff x="0" y="0"/>
          <a:chExt cx="0" cy="0"/>
        </a:xfrm>
      </p:grpSpPr>
      <p:sp>
        <p:nvSpPr>
          <p:cNvPr id="168" name="Shape 168"/>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The Politics of Parole </a:t>
            </a:r>
            <a:endParaRPr/>
          </a:p>
        </p:txBody>
      </p:sp>
      <p:sp>
        <p:nvSpPr>
          <p:cNvPr id="169" name="Shape 169"/>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Another highly political aspect of corrections is the membership and functioning of parole boards, which is established by appointment of the governor in most jurisdictions.  </a:t>
            </a:r>
            <a:endParaRPr/>
          </a:p>
          <a:p>
            <a:pPr indent="0" lvl="0" marL="0" algn="just">
              <a:spcBef>
                <a:spcPts val="1600"/>
              </a:spcBef>
              <a:spcAft>
                <a:spcPts val="1600"/>
              </a:spcAft>
              <a:buNone/>
            </a:pPr>
            <a:r>
              <a:rPr lang="en"/>
              <a:t>If parole boards make release decisions that later reflect badly on the board members, the bad press will ultimately turn to the governor. </a:t>
            </a:r>
            <a:endParaRPr/>
          </a:p>
        </p:txBody>
      </p:sp>
      <p:sp>
        <p:nvSpPr>
          <p:cNvPr id="170" name="Shape 17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4" name="Shape 174"/>
        <p:cNvGrpSpPr/>
        <p:nvPr/>
      </p:nvGrpSpPr>
      <p:grpSpPr>
        <a:xfrm>
          <a:off x="0" y="0"/>
          <a:ext cx="0" cy="0"/>
          <a:chOff x="0" y="0"/>
          <a:chExt cx="0" cy="0"/>
        </a:xfrm>
      </p:grpSpPr>
      <p:sp>
        <p:nvSpPr>
          <p:cNvPr id="175" name="Shape 175"/>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The Politicization of Justice</a:t>
            </a:r>
            <a:endParaRPr/>
          </a:p>
        </p:txBody>
      </p:sp>
      <p:sp>
        <p:nvSpPr>
          <p:cNvPr id="176" name="Shape 176"/>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As politics is such an integral part of criminal justice, a high potential for serious problems generated by politics exists.  </a:t>
            </a:r>
            <a:endParaRPr/>
          </a:p>
          <a:p>
            <a:pPr indent="0" lvl="0" marL="0" algn="just">
              <a:spcBef>
                <a:spcPts val="1600"/>
              </a:spcBef>
              <a:spcAft>
                <a:spcPts val="1600"/>
              </a:spcAft>
              <a:buNone/>
            </a:pPr>
            <a:r>
              <a:rPr lang="en"/>
              <a:t>Rash decisions can be made, poorly considered policies can be implemented, and ill-conceived laws can be written that hamper the efficient and ethical administration of justice.</a:t>
            </a:r>
            <a:endParaRPr/>
          </a:p>
        </p:txBody>
      </p:sp>
      <p:sp>
        <p:nvSpPr>
          <p:cNvPr id="177" name="Shape 17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1" name="Shape 181"/>
        <p:cNvGrpSpPr/>
        <p:nvPr/>
      </p:nvGrpSpPr>
      <p:grpSpPr>
        <a:xfrm>
          <a:off x="0" y="0"/>
          <a:ext cx="0" cy="0"/>
          <a:chOff x="0" y="0"/>
          <a:chExt cx="0" cy="0"/>
        </a:xfrm>
      </p:grpSpPr>
      <p:sp>
        <p:nvSpPr>
          <p:cNvPr id="182" name="Shape 182"/>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Politics and Emotional Decision Making </a:t>
            </a:r>
            <a:endParaRPr/>
          </a:p>
        </p:txBody>
      </p:sp>
      <p:sp>
        <p:nvSpPr>
          <p:cNvPr id="183" name="Shape 183"/>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Unscrupulous politicians can easily make appeals to people’s emotions, fears, and prejudices to improve their own chances at reappointment or reelection.  </a:t>
            </a:r>
            <a:endParaRPr/>
          </a:p>
          <a:p>
            <a:pPr indent="0" lvl="0" marL="0" rtl="0" algn="just">
              <a:spcBef>
                <a:spcPts val="1600"/>
              </a:spcBef>
              <a:spcAft>
                <a:spcPts val="0"/>
              </a:spcAft>
              <a:buNone/>
            </a:pPr>
            <a:r>
              <a:rPr lang="en"/>
              <a:t>Sadly, emotionally charged decisions do not tend to be rational decisions.  </a:t>
            </a:r>
            <a:endParaRPr/>
          </a:p>
          <a:p>
            <a:pPr indent="0" lvl="0" marL="0" rtl="0" algn="just">
              <a:spcBef>
                <a:spcPts val="1600"/>
              </a:spcBef>
              <a:spcAft>
                <a:spcPts val="0"/>
              </a:spcAft>
              <a:buNone/>
            </a:pPr>
            <a:r>
              <a:rPr lang="en"/>
              <a:t>In the high-stakes world of criminal justice, clear, rational thinking is often overshadowed by politically charged emotionality. </a:t>
            </a:r>
            <a:endParaRPr/>
          </a:p>
          <a:p>
            <a:pPr indent="0" lvl="0" marL="0" algn="just">
              <a:spcBef>
                <a:spcPts val="1600"/>
              </a:spcBef>
              <a:spcAft>
                <a:spcPts val="1600"/>
              </a:spcAft>
              <a:buNone/>
            </a:pPr>
            <a:r>
              <a:t/>
            </a:r>
            <a:endParaRPr/>
          </a:p>
        </p:txBody>
      </p:sp>
      <p:sp>
        <p:nvSpPr>
          <p:cNvPr id="184" name="Shape 18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8" name="Shape 188"/>
        <p:cNvGrpSpPr/>
        <p:nvPr/>
      </p:nvGrpSpPr>
      <p:grpSpPr>
        <a:xfrm>
          <a:off x="0" y="0"/>
          <a:ext cx="0" cy="0"/>
          <a:chOff x="0" y="0"/>
          <a:chExt cx="0" cy="0"/>
        </a:xfrm>
      </p:grpSpPr>
      <p:sp>
        <p:nvSpPr>
          <p:cNvPr id="189" name="Shape 189"/>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spcBef>
                <a:spcPts val="0"/>
              </a:spcBef>
              <a:spcAft>
                <a:spcPts val="0"/>
              </a:spcAft>
              <a:buNone/>
            </a:pPr>
            <a:r>
              <a:rPr lang="en"/>
              <a:t>Crime Control versus Due Process</a:t>
            </a:r>
            <a:endParaRPr/>
          </a:p>
        </p:txBody>
      </p:sp>
      <p:sp>
        <p:nvSpPr>
          <p:cNvPr id="190" name="Shape 190"/>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Herbert Packer (1964) outlined two competing models of the value systems operating within criminal justice today:  The </a:t>
            </a:r>
            <a:r>
              <a:rPr b="1" lang="en"/>
              <a:t>crime control model</a:t>
            </a:r>
            <a:r>
              <a:rPr lang="en"/>
              <a:t> and the </a:t>
            </a:r>
            <a:r>
              <a:rPr b="1" lang="en"/>
              <a:t>due process model</a:t>
            </a:r>
            <a:r>
              <a:rPr lang="en"/>
              <a:t>.  </a:t>
            </a:r>
            <a:endParaRPr/>
          </a:p>
          <a:p>
            <a:pPr indent="0" lvl="0" marL="0" algn="just">
              <a:spcBef>
                <a:spcPts val="1600"/>
              </a:spcBef>
              <a:spcAft>
                <a:spcPts val="1600"/>
              </a:spcAft>
              <a:buNone/>
            </a:pPr>
            <a:r>
              <a:rPr lang="en"/>
              <a:t>These two models of how the justice system should operate reflect two opposing sets of political ideologies that have a massive impact on criminal justice decision-making at all levels. </a:t>
            </a:r>
            <a:endParaRPr/>
          </a:p>
        </p:txBody>
      </p:sp>
      <p:sp>
        <p:nvSpPr>
          <p:cNvPr id="191" name="Shape 19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9" name="Shape 69"/>
        <p:cNvGrpSpPr/>
        <p:nvPr/>
      </p:nvGrpSpPr>
      <p:grpSpPr>
        <a:xfrm>
          <a:off x="0" y="0"/>
          <a:ext cx="0" cy="0"/>
          <a:chOff x="0" y="0"/>
          <a:chExt cx="0" cy="0"/>
        </a:xfrm>
      </p:grpSpPr>
      <p:sp>
        <p:nvSpPr>
          <p:cNvPr id="70" name="Shape 70"/>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Defining </a:t>
            </a:r>
            <a:r>
              <a:rPr i="1" lang="en"/>
              <a:t>Politics</a:t>
            </a:r>
            <a:r>
              <a:rPr lang="en"/>
              <a:t> </a:t>
            </a:r>
            <a:endParaRPr/>
          </a:p>
        </p:txBody>
      </p:sp>
      <p:sp>
        <p:nvSpPr>
          <p:cNvPr id="71" name="Shape 71"/>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b="1" lang="en"/>
              <a:t>Politics</a:t>
            </a:r>
            <a:r>
              <a:rPr lang="en"/>
              <a:t> is the art and science of running a government and guiding governmental policy.  </a:t>
            </a:r>
            <a:endParaRPr/>
          </a:p>
          <a:p>
            <a:pPr indent="0" lvl="0" marL="0" rtl="0" algn="just">
              <a:spcBef>
                <a:spcPts val="1600"/>
              </a:spcBef>
              <a:spcAft>
                <a:spcPts val="0"/>
              </a:spcAft>
              <a:buNone/>
            </a:pPr>
            <a:r>
              <a:rPr lang="en"/>
              <a:t>The nature of politics in America is conflict and debate about policy, and criminal justice policy falls into that arena.  </a:t>
            </a:r>
            <a:endParaRPr/>
          </a:p>
          <a:p>
            <a:pPr indent="0" lvl="0" marL="0" algn="just">
              <a:spcBef>
                <a:spcPts val="1600"/>
              </a:spcBef>
              <a:spcAft>
                <a:spcPts val="1600"/>
              </a:spcAft>
              <a:buNone/>
            </a:pPr>
            <a:r>
              <a:rPr lang="en"/>
              <a:t>The American political system and the criminal justice system involve actions of the President, Congers, courts, bureaucracies, interest groups, elections, and the media.  </a:t>
            </a:r>
            <a:endParaRPr/>
          </a:p>
        </p:txBody>
      </p:sp>
      <p:sp>
        <p:nvSpPr>
          <p:cNvPr id="72" name="Shape 7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5" name="Shape 195"/>
        <p:cNvGrpSpPr/>
        <p:nvPr/>
      </p:nvGrpSpPr>
      <p:grpSpPr>
        <a:xfrm>
          <a:off x="0" y="0"/>
          <a:ext cx="0" cy="0"/>
          <a:chOff x="0" y="0"/>
          <a:chExt cx="0" cy="0"/>
        </a:xfrm>
      </p:grpSpPr>
      <p:sp>
        <p:nvSpPr>
          <p:cNvPr id="196" name="Shape 196"/>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Democrat versus Republican?</a:t>
            </a:r>
            <a:endParaRPr/>
          </a:p>
        </p:txBody>
      </p:sp>
      <p:sp>
        <p:nvSpPr>
          <p:cNvPr id="197" name="Shape 197"/>
          <p:cNvSpPr txBox="1"/>
          <p:nvPr>
            <p:ph idx="1" type="body"/>
          </p:nvPr>
        </p:nvSpPr>
        <p:spPr>
          <a:xfrm>
            <a:off x="387900" y="1270000"/>
            <a:ext cx="8368200" cy="3298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The divide is not as simple as Democrat or Republican.  </a:t>
            </a:r>
            <a:endParaRPr/>
          </a:p>
          <a:p>
            <a:pPr indent="0" lvl="0" marL="0" rtl="0">
              <a:spcBef>
                <a:spcPts val="1600"/>
              </a:spcBef>
              <a:spcAft>
                <a:spcPts val="0"/>
              </a:spcAft>
              <a:buNone/>
            </a:pPr>
            <a:r>
              <a:rPr lang="en"/>
              <a:t>Both models represent core values in the American way of life.  </a:t>
            </a:r>
            <a:endParaRPr/>
          </a:p>
          <a:p>
            <a:pPr indent="0" lvl="0" marL="0" rtl="0">
              <a:spcBef>
                <a:spcPts val="1600"/>
              </a:spcBef>
              <a:spcAft>
                <a:spcPts val="0"/>
              </a:spcAft>
              <a:buNone/>
            </a:pPr>
            <a:r>
              <a:rPr lang="en"/>
              <a:t>After all, every good citizen wants to see crime controlled.  </a:t>
            </a:r>
            <a:endParaRPr/>
          </a:p>
          <a:p>
            <a:pPr indent="0" lvl="0" marL="0" rtl="0">
              <a:spcBef>
                <a:spcPts val="1600"/>
              </a:spcBef>
              <a:spcAft>
                <a:spcPts val="0"/>
              </a:spcAft>
              <a:buNone/>
            </a:pPr>
            <a:r>
              <a:rPr lang="en"/>
              <a:t>We want to live in safe, orderly communities.  </a:t>
            </a:r>
            <a:endParaRPr/>
          </a:p>
          <a:p>
            <a:pPr indent="0" lvl="0" marL="0">
              <a:spcBef>
                <a:spcPts val="1600"/>
              </a:spcBef>
              <a:spcAft>
                <a:spcPts val="1600"/>
              </a:spcAft>
              <a:buNone/>
            </a:pPr>
            <a:r>
              <a:t/>
            </a:r>
            <a:endParaRPr/>
          </a:p>
        </p:txBody>
      </p:sp>
      <p:sp>
        <p:nvSpPr>
          <p:cNvPr id="198" name="Shape 19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2" name="Shape 202"/>
        <p:cNvGrpSpPr/>
        <p:nvPr/>
      </p:nvGrpSpPr>
      <p:grpSpPr>
        <a:xfrm>
          <a:off x="0" y="0"/>
          <a:ext cx="0" cy="0"/>
          <a:chOff x="0" y="0"/>
          <a:chExt cx="0" cy="0"/>
        </a:xfrm>
      </p:grpSpPr>
      <p:sp>
        <p:nvSpPr>
          <p:cNvPr id="203" name="Shape 203"/>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But...</a:t>
            </a:r>
            <a:endParaRPr/>
          </a:p>
        </p:txBody>
      </p:sp>
      <p:sp>
        <p:nvSpPr>
          <p:cNvPr id="204" name="Shape 204"/>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As Americans, we also highly value freedom.  </a:t>
            </a:r>
            <a:endParaRPr/>
          </a:p>
          <a:p>
            <a:pPr indent="0" lvl="0" marL="0" rtl="0">
              <a:spcBef>
                <a:spcPts val="1600"/>
              </a:spcBef>
              <a:spcAft>
                <a:spcPts val="0"/>
              </a:spcAft>
              <a:buNone/>
            </a:pPr>
            <a:r>
              <a:rPr lang="en"/>
              <a:t>We loath the idea of oppressive governments that interfere with our personal liberties.  </a:t>
            </a:r>
            <a:endParaRPr/>
          </a:p>
          <a:p>
            <a:pPr indent="0" lvl="0" marL="0" rtl="0">
              <a:spcBef>
                <a:spcPts val="1600"/>
              </a:spcBef>
              <a:spcAft>
                <a:spcPts val="0"/>
              </a:spcAft>
              <a:buNone/>
            </a:pPr>
            <a:r>
              <a:rPr lang="en"/>
              <a:t>We are proud of our rights to be free from government oppression, and we value our right to privacy.</a:t>
            </a:r>
            <a:endParaRPr/>
          </a:p>
          <a:p>
            <a:pPr indent="0" lvl="0" marL="0">
              <a:spcBef>
                <a:spcPts val="1600"/>
              </a:spcBef>
              <a:spcAft>
                <a:spcPts val="1600"/>
              </a:spcAft>
              <a:buNone/>
            </a:pPr>
            <a:r>
              <a:t/>
            </a:r>
            <a:endParaRPr/>
          </a:p>
        </p:txBody>
      </p:sp>
      <p:sp>
        <p:nvSpPr>
          <p:cNvPr id="205" name="Shape 20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9" name="Shape 209"/>
        <p:cNvGrpSpPr/>
        <p:nvPr/>
      </p:nvGrpSpPr>
      <p:grpSpPr>
        <a:xfrm>
          <a:off x="0" y="0"/>
          <a:ext cx="0" cy="0"/>
          <a:chOff x="0" y="0"/>
          <a:chExt cx="0" cy="0"/>
        </a:xfrm>
      </p:grpSpPr>
      <p:sp>
        <p:nvSpPr>
          <p:cNvPr id="210" name="Shape 210"/>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The Crime Control Model</a:t>
            </a:r>
            <a:endParaRPr/>
          </a:p>
        </p:txBody>
      </p:sp>
      <p:sp>
        <p:nvSpPr>
          <p:cNvPr id="211" name="Shape 211"/>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According to Packer, </a:t>
            </a:r>
            <a:endParaRPr/>
          </a:p>
          <a:p>
            <a:pPr indent="0" lvl="0" marL="0" algn="just">
              <a:spcBef>
                <a:spcPts val="1600"/>
              </a:spcBef>
              <a:spcAft>
                <a:spcPts val="1600"/>
              </a:spcAft>
              <a:buNone/>
            </a:pPr>
            <a:r>
              <a:rPr i="1" lang="en">
                <a:latin typeface="Times New Roman"/>
                <a:ea typeface="Times New Roman"/>
                <a:cs typeface="Times New Roman"/>
                <a:sym typeface="Times New Roman"/>
              </a:rPr>
              <a:t>“The value system that underlies the Crime Control Model is based on the proposition that the repression of criminal conduct is by far the most important function to be performed by the criminal process.” </a:t>
            </a:r>
            <a:endParaRPr i="1">
              <a:latin typeface="Times New Roman"/>
              <a:ea typeface="Times New Roman"/>
              <a:cs typeface="Times New Roman"/>
              <a:sym typeface="Times New Roman"/>
            </a:endParaRPr>
          </a:p>
        </p:txBody>
      </p:sp>
      <p:sp>
        <p:nvSpPr>
          <p:cNvPr id="212" name="Shape 2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6" name="Shape 216"/>
        <p:cNvGrpSpPr/>
        <p:nvPr/>
      </p:nvGrpSpPr>
      <p:grpSpPr>
        <a:xfrm>
          <a:off x="0" y="0"/>
          <a:ext cx="0" cy="0"/>
          <a:chOff x="0" y="0"/>
          <a:chExt cx="0" cy="0"/>
        </a:xfrm>
      </p:grpSpPr>
      <p:sp>
        <p:nvSpPr>
          <p:cNvPr id="217" name="Shape 217"/>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The Crime Control Philosophy </a:t>
            </a:r>
            <a:endParaRPr/>
          </a:p>
        </p:txBody>
      </p:sp>
      <p:sp>
        <p:nvSpPr>
          <p:cNvPr id="218" name="Shape 218"/>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There is a definite political philosophy that underlies this assertion:  </a:t>
            </a:r>
            <a:endParaRPr/>
          </a:p>
          <a:p>
            <a:pPr indent="0" lvl="0" marL="0" algn="just">
              <a:spcBef>
                <a:spcPts val="1600"/>
              </a:spcBef>
              <a:spcAft>
                <a:spcPts val="1600"/>
              </a:spcAft>
              <a:buNone/>
            </a:pPr>
            <a:r>
              <a:rPr i="1" lang="en">
                <a:latin typeface="Times New Roman"/>
                <a:ea typeface="Times New Roman"/>
                <a:cs typeface="Times New Roman"/>
                <a:sym typeface="Times New Roman"/>
              </a:rPr>
              <a:t>“The failure of law enforcement to bring criminal conduct under tight control is viewed as leading to the breakdown of public order and thence to the disappearance of an important condition of human freedom.  If the laws go unenforced, which is to say, if it is perceived that there is a high percentage of failure to apprehend and convict in the criminal process, a general disregard for legal controls tends to develop.”</a:t>
            </a:r>
            <a:endParaRPr i="1">
              <a:latin typeface="Times New Roman"/>
              <a:ea typeface="Times New Roman"/>
              <a:cs typeface="Times New Roman"/>
              <a:sym typeface="Times New Roman"/>
            </a:endParaRPr>
          </a:p>
        </p:txBody>
      </p:sp>
      <p:sp>
        <p:nvSpPr>
          <p:cNvPr id="219" name="Shape 21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23" name="Shape 223"/>
        <p:cNvGrpSpPr/>
        <p:nvPr/>
      </p:nvGrpSpPr>
      <p:grpSpPr>
        <a:xfrm>
          <a:off x="0" y="0"/>
          <a:ext cx="0" cy="0"/>
          <a:chOff x="0" y="0"/>
          <a:chExt cx="0" cy="0"/>
        </a:xfrm>
      </p:grpSpPr>
      <p:sp>
        <p:nvSpPr>
          <p:cNvPr id="224" name="Shape 224"/>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Policy Outcomes</a:t>
            </a:r>
            <a:endParaRPr/>
          </a:p>
        </p:txBody>
      </p:sp>
      <p:sp>
        <p:nvSpPr>
          <p:cNvPr id="225" name="Shape 225"/>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Adherents of the Crime Control Model advocate enhancing the powers of the police to investigate and prosecute criminals.  </a:t>
            </a:r>
            <a:endParaRPr/>
          </a:p>
          <a:p>
            <a:pPr indent="0" lvl="0" marL="0" rtl="0" algn="just">
              <a:spcBef>
                <a:spcPts val="1600"/>
              </a:spcBef>
              <a:spcAft>
                <a:spcPts val="0"/>
              </a:spcAft>
              <a:buNone/>
            </a:pPr>
            <a:r>
              <a:rPr lang="en"/>
              <a:t>These necessarily include enhanced powers of search and seizure.  </a:t>
            </a:r>
            <a:endParaRPr/>
          </a:p>
          <a:p>
            <a:pPr indent="0" lvl="0" marL="0" rtl="0" algn="just">
              <a:spcBef>
                <a:spcPts val="1600"/>
              </a:spcBef>
              <a:spcAft>
                <a:spcPts val="0"/>
              </a:spcAft>
              <a:buNone/>
            </a:pPr>
            <a:r>
              <a:rPr lang="en"/>
              <a:t>Under this philosophy of criminal justice, the primary focus of the system should be discovering the truth and establishing the facts.  </a:t>
            </a:r>
            <a:endParaRPr/>
          </a:p>
          <a:p>
            <a:pPr indent="0" lvl="0" marL="0">
              <a:spcBef>
                <a:spcPts val="1600"/>
              </a:spcBef>
              <a:spcAft>
                <a:spcPts val="1600"/>
              </a:spcAft>
              <a:buNone/>
            </a:pPr>
            <a:r>
              <a:t/>
            </a:r>
            <a:endParaRPr/>
          </a:p>
        </p:txBody>
      </p:sp>
      <p:sp>
        <p:nvSpPr>
          <p:cNvPr id="226" name="Shape 22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30" name="Shape 230"/>
        <p:cNvGrpSpPr/>
        <p:nvPr/>
      </p:nvGrpSpPr>
      <p:grpSpPr>
        <a:xfrm>
          <a:off x="0" y="0"/>
          <a:ext cx="0" cy="0"/>
          <a:chOff x="0" y="0"/>
          <a:chExt cx="0" cy="0"/>
        </a:xfrm>
      </p:grpSpPr>
      <p:sp>
        <p:nvSpPr>
          <p:cNvPr id="231" name="Shape 231"/>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The Due Process Model </a:t>
            </a:r>
            <a:endParaRPr/>
          </a:p>
        </p:txBody>
      </p:sp>
      <p:sp>
        <p:nvSpPr>
          <p:cNvPr id="232" name="Shape 232"/>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The Due Process Model takes a rather opposite view of how the system should operate.  </a:t>
            </a:r>
            <a:endParaRPr/>
          </a:p>
          <a:p>
            <a:pPr indent="0" lvl="0" marL="0" rtl="0" algn="just">
              <a:spcBef>
                <a:spcPts val="1600"/>
              </a:spcBef>
              <a:spcAft>
                <a:spcPts val="0"/>
              </a:spcAft>
              <a:buNone/>
            </a:pPr>
            <a:r>
              <a:rPr lang="en"/>
              <a:t>The key to understanding this position is that it hinges on protecting the civil rights of every citizen.  </a:t>
            </a:r>
            <a:endParaRPr/>
          </a:p>
          <a:p>
            <a:pPr indent="0" lvl="0" marL="0" algn="just">
              <a:spcBef>
                <a:spcPts val="1600"/>
              </a:spcBef>
              <a:spcAft>
                <a:spcPts val="1600"/>
              </a:spcAft>
              <a:buNone/>
            </a:pPr>
            <a:r>
              <a:rPr lang="en"/>
              <a:t>Under this philosophy, the most important function of the criminal justice system is to ensure procedural due process, which mean maintaining fundamental fairness in all aspects of the criminal justice process.</a:t>
            </a:r>
            <a:endParaRPr/>
          </a:p>
        </p:txBody>
      </p:sp>
      <p:sp>
        <p:nvSpPr>
          <p:cNvPr id="233" name="Shape 23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37" name="Shape 237"/>
        <p:cNvGrpSpPr/>
        <p:nvPr/>
      </p:nvGrpSpPr>
      <p:grpSpPr>
        <a:xfrm>
          <a:off x="0" y="0"/>
          <a:ext cx="0" cy="0"/>
          <a:chOff x="0" y="0"/>
          <a:chExt cx="0" cy="0"/>
        </a:xfrm>
      </p:grpSpPr>
      <p:sp>
        <p:nvSpPr>
          <p:cNvPr id="238" name="Shape 238"/>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Policy Outcomes</a:t>
            </a:r>
            <a:endParaRPr/>
          </a:p>
        </p:txBody>
      </p:sp>
      <p:sp>
        <p:nvSpPr>
          <p:cNvPr id="239" name="Shape 239"/>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A major policy implication if this view is to limit police powers in order to prevent the oppression of the individual citizen.  </a:t>
            </a:r>
            <a:endParaRPr/>
          </a:p>
          <a:p>
            <a:pPr indent="0" lvl="0" marL="0" rtl="0" algn="just">
              <a:spcBef>
                <a:spcPts val="1600"/>
              </a:spcBef>
              <a:spcAft>
                <a:spcPts val="0"/>
              </a:spcAft>
              <a:buNone/>
            </a:pPr>
            <a:r>
              <a:rPr lang="en"/>
              <a:t>Adherents of this position hold that merely establishing guilt is not adequate; the government must show guilt in a fair and legal way that respects the rights of the accused.</a:t>
            </a:r>
            <a:endParaRPr/>
          </a:p>
          <a:p>
            <a:pPr indent="0" lvl="0" marL="0" algn="just">
              <a:spcBef>
                <a:spcPts val="1600"/>
              </a:spcBef>
              <a:spcAft>
                <a:spcPts val="1600"/>
              </a:spcAft>
              <a:buNone/>
            </a:pPr>
            <a:r>
              <a:t/>
            </a:r>
            <a:endParaRPr/>
          </a:p>
        </p:txBody>
      </p:sp>
      <p:sp>
        <p:nvSpPr>
          <p:cNvPr id="240" name="Shape 24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44" name="Shape 244"/>
        <p:cNvGrpSpPr/>
        <p:nvPr/>
      </p:nvGrpSpPr>
      <p:grpSpPr>
        <a:xfrm>
          <a:off x="0" y="0"/>
          <a:ext cx="0" cy="0"/>
          <a:chOff x="0" y="0"/>
          <a:chExt cx="0" cy="0"/>
        </a:xfrm>
      </p:grpSpPr>
      <p:sp>
        <p:nvSpPr>
          <p:cNvPr id="245" name="Shape 245"/>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A Dynamic Process </a:t>
            </a:r>
            <a:endParaRPr/>
          </a:p>
        </p:txBody>
      </p:sp>
      <p:sp>
        <p:nvSpPr>
          <p:cNvPr id="246" name="Shape 246"/>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In reality, the courts and other elements of the criminal justice system have to strike a balance of these two positions.  </a:t>
            </a:r>
            <a:endParaRPr/>
          </a:p>
          <a:p>
            <a:pPr indent="0" lvl="0" marL="0" algn="just">
              <a:spcBef>
                <a:spcPts val="1600"/>
              </a:spcBef>
              <a:spcAft>
                <a:spcPts val="1600"/>
              </a:spcAft>
              <a:buNone/>
            </a:pPr>
            <a:r>
              <a:rPr lang="en"/>
              <a:t>It must be realized that the relative importance of each of these positions is not static:  There is a constant tug of war between the two positions. </a:t>
            </a:r>
            <a:endParaRPr/>
          </a:p>
        </p:txBody>
      </p:sp>
      <p:sp>
        <p:nvSpPr>
          <p:cNvPr id="247" name="Shape 24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51" name="Shape 251"/>
        <p:cNvGrpSpPr/>
        <p:nvPr/>
      </p:nvGrpSpPr>
      <p:grpSpPr>
        <a:xfrm>
          <a:off x="0" y="0"/>
          <a:ext cx="0" cy="0"/>
          <a:chOff x="0" y="0"/>
          <a:chExt cx="0" cy="0"/>
        </a:xfrm>
      </p:grpSpPr>
      <p:sp>
        <p:nvSpPr>
          <p:cNvPr id="252" name="Shape 252"/>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The Makeup of the Court</a:t>
            </a:r>
            <a:endParaRPr/>
          </a:p>
        </p:txBody>
      </p:sp>
      <p:sp>
        <p:nvSpPr>
          <p:cNvPr id="253" name="Shape 253"/>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As the makeup of America’s high courts change, so too does the underlying philosophy that dominates the decisions of those courts.  </a:t>
            </a:r>
            <a:endParaRPr/>
          </a:p>
          <a:p>
            <a:pPr indent="0" lvl="0" marL="0" rtl="0" algn="just">
              <a:spcBef>
                <a:spcPts val="1600"/>
              </a:spcBef>
              <a:spcAft>
                <a:spcPts val="0"/>
              </a:spcAft>
              <a:buNone/>
            </a:pPr>
            <a:r>
              <a:rPr lang="en"/>
              <a:t>Liberal courts establish broad civil liberties, and conservative courts erode those liberties in the name of law and order.  	  </a:t>
            </a:r>
            <a:endParaRPr/>
          </a:p>
          <a:p>
            <a:pPr indent="0" lvl="0" marL="0" algn="just">
              <a:spcBef>
                <a:spcPts val="1600"/>
              </a:spcBef>
              <a:spcAft>
                <a:spcPts val="1600"/>
              </a:spcAft>
              <a:buNone/>
            </a:pPr>
            <a:r>
              <a:t/>
            </a:r>
            <a:endParaRPr/>
          </a:p>
        </p:txBody>
      </p:sp>
      <p:sp>
        <p:nvSpPr>
          <p:cNvPr id="254" name="Shape 25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58" name="Shape 258"/>
        <p:cNvGrpSpPr/>
        <p:nvPr/>
      </p:nvGrpSpPr>
      <p:grpSpPr>
        <a:xfrm>
          <a:off x="0" y="0"/>
          <a:ext cx="0" cy="0"/>
          <a:chOff x="0" y="0"/>
          <a:chExt cx="0" cy="0"/>
        </a:xfrm>
      </p:grpSpPr>
      <p:sp>
        <p:nvSpPr>
          <p:cNvPr id="259" name="Shape 259"/>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The Juvenile Justice System</a:t>
            </a:r>
            <a:endParaRPr/>
          </a:p>
        </p:txBody>
      </p:sp>
      <p:sp>
        <p:nvSpPr>
          <p:cNvPr id="260" name="Shape 260"/>
          <p:cNvSpPr txBox="1"/>
          <p:nvPr>
            <p:ph idx="1" type="body"/>
          </p:nvPr>
        </p:nvSpPr>
        <p:spPr>
          <a:xfrm>
            <a:off x="387900" y="1489825"/>
            <a:ext cx="8368200" cy="32727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The 1800s saw a revolution in the way Americans controlled juvenile delinquency.  </a:t>
            </a:r>
            <a:endParaRPr/>
          </a:p>
          <a:p>
            <a:pPr indent="0" lvl="0" marL="0" rtl="0">
              <a:spcBef>
                <a:spcPts val="1600"/>
              </a:spcBef>
              <a:spcAft>
                <a:spcPts val="0"/>
              </a:spcAft>
              <a:buNone/>
            </a:pPr>
            <a:r>
              <a:rPr lang="en"/>
              <a:t>The movement away from treating juveniles as adults began as early as 1825 when the Society for the Prevention of Juvenile Delinquency began advocating separate facilities for juvenile offenders.  </a:t>
            </a:r>
            <a:endParaRPr/>
          </a:p>
          <a:p>
            <a:pPr indent="0" lvl="0" marL="0" rtl="0">
              <a:spcBef>
                <a:spcPts val="1600"/>
              </a:spcBef>
              <a:spcAft>
                <a:spcPts val="0"/>
              </a:spcAft>
              <a:buNone/>
            </a:pPr>
            <a:r>
              <a:rPr lang="en"/>
              <a:t>Privately run juvenile facilities sprang up, and soon generated controversy over reported abuses.  </a:t>
            </a:r>
            <a:endParaRPr/>
          </a:p>
          <a:p>
            <a:pPr indent="0" lvl="0" marL="0" rtl="0">
              <a:spcBef>
                <a:spcPts val="1600"/>
              </a:spcBef>
              <a:spcAft>
                <a:spcPts val="0"/>
              </a:spcAft>
              <a:buNone/>
            </a:pPr>
            <a:r>
              <a:rPr lang="en"/>
              <a:t>This criticism led many states to create their own juvenile detention facilities.  </a:t>
            </a:r>
            <a:endParaRPr/>
          </a:p>
          <a:p>
            <a:pPr indent="0" lvl="0" marL="0">
              <a:spcBef>
                <a:spcPts val="1600"/>
              </a:spcBef>
              <a:spcAft>
                <a:spcPts val="1600"/>
              </a:spcAft>
              <a:buNone/>
            </a:pPr>
            <a:r>
              <a:t/>
            </a:r>
            <a:endParaRPr/>
          </a:p>
        </p:txBody>
      </p:sp>
      <p:sp>
        <p:nvSpPr>
          <p:cNvPr id="261" name="Shape 26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6" name="Shape 76"/>
        <p:cNvGrpSpPr/>
        <p:nvPr/>
      </p:nvGrpSpPr>
      <p:grpSpPr>
        <a:xfrm>
          <a:off x="0" y="0"/>
          <a:ext cx="0" cy="0"/>
          <a:chOff x="0" y="0"/>
          <a:chExt cx="0" cy="0"/>
        </a:xfrm>
      </p:grpSpPr>
      <p:sp>
        <p:nvSpPr>
          <p:cNvPr id="77" name="Shape 77"/>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Local Politics </a:t>
            </a:r>
            <a:endParaRPr/>
          </a:p>
        </p:txBody>
      </p:sp>
      <p:sp>
        <p:nvSpPr>
          <p:cNvPr id="78" name="Shape 78"/>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These groups are mirrored on the state level and to some degree on the local level.  </a:t>
            </a:r>
            <a:endParaRPr/>
          </a:p>
          <a:p>
            <a:pPr indent="0" lvl="0" marL="0" rtl="0" algn="just">
              <a:spcBef>
                <a:spcPts val="1600"/>
              </a:spcBef>
              <a:spcAft>
                <a:spcPts val="0"/>
              </a:spcAft>
              <a:buNone/>
            </a:pPr>
            <a:r>
              <a:rPr lang="en"/>
              <a:t>The actions of elected officials have a direct impact on the system, and the policies they implement directly affect how justice is done.  </a:t>
            </a:r>
            <a:endParaRPr/>
          </a:p>
          <a:p>
            <a:pPr indent="0" lvl="0" marL="0">
              <a:spcBef>
                <a:spcPts val="1600"/>
              </a:spcBef>
              <a:spcAft>
                <a:spcPts val="1600"/>
              </a:spcAft>
              <a:buNone/>
            </a:pPr>
            <a:r>
              <a:t/>
            </a:r>
            <a:endParaRPr/>
          </a:p>
        </p:txBody>
      </p:sp>
      <p:sp>
        <p:nvSpPr>
          <p:cNvPr id="79" name="Shape 7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65" name="Shape 265"/>
        <p:cNvGrpSpPr/>
        <p:nvPr/>
      </p:nvGrpSpPr>
      <p:grpSpPr>
        <a:xfrm>
          <a:off x="0" y="0"/>
          <a:ext cx="0" cy="0"/>
          <a:chOff x="0" y="0"/>
          <a:chExt cx="0" cy="0"/>
        </a:xfrm>
      </p:grpSpPr>
      <p:sp>
        <p:nvSpPr>
          <p:cNvPr id="266" name="Shape 266"/>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American Beginnings </a:t>
            </a:r>
            <a:endParaRPr/>
          </a:p>
        </p:txBody>
      </p:sp>
      <p:sp>
        <p:nvSpPr>
          <p:cNvPr id="267" name="Shape 267"/>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Detention facilities were not the only facet of the system that was changing.  </a:t>
            </a:r>
            <a:endParaRPr/>
          </a:p>
          <a:p>
            <a:pPr indent="0" lvl="0" marL="0">
              <a:spcBef>
                <a:spcPts val="1600"/>
              </a:spcBef>
              <a:spcAft>
                <a:spcPts val="1600"/>
              </a:spcAft>
              <a:buNone/>
            </a:pPr>
            <a:r>
              <a:rPr lang="en"/>
              <a:t>Illinois passed the Juvenile Court Act of 1899, which established the America’s first juvenile court.  </a:t>
            </a:r>
            <a:endParaRPr/>
          </a:p>
        </p:txBody>
      </p:sp>
      <p:sp>
        <p:nvSpPr>
          <p:cNvPr id="268" name="Shape 26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72" name="Shape 272"/>
        <p:cNvGrpSpPr/>
        <p:nvPr/>
      </p:nvGrpSpPr>
      <p:grpSpPr>
        <a:xfrm>
          <a:off x="0" y="0"/>
          <a:ext cx="0" cy="0"/>
          <a:chOff x="0" y="0"/>
          <a:chExt cx="0" cy="0"/>
        </a:xfrm>
      </p:grpSpPr>
      <p:sp>
        <p:nvSpPr>
          <p:cNvPr id="273" name="Shape 273"/>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Parens Patriae</a:t>
            </a:r>
            <a:endParaRPr/>
          </a:p>
        </p:txBody>
      </p:sp>
      <p:sp>
        <p:nvSpPr>
          <p:cNvPr id="274" name="Shape 274"/>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The British policy of </a:t>
            </a:r>
            <a:r>
              <a:rPr b="1" i="1" lang="en"/>
              <a:t>parens patriae</a:t>
            </a:r>
            <a:r>
              <a:rPr lang="en"/>
              <a:t> (the government as the parent) was the rationale for the state becoming involved in the lives of children differently than it did with adult offenders.  </a:t>
            </a:r>
            <a:endParaRPr/>
          </a:p>
          <a:p>
            <a:pPr indent="0" lvl="0" marL="0" algn="just">
              <a:spcBef>
                <a:spcPts val="1600"/>
              </a:spcBef>
              <a:spcAft>
                <a:spcPts val="1600"/>
              </a:spcAft>
              <a:buNone/>
            </a:pPr>
            <a:r>
              <a:rPr lang="en"/>
              <a:t>The doctrine was interpreted to mean that the state had both the right and the obligation to intervene when natural parents failed to discipline adequately and protect children.</a:t>
            </a:r>
            <a:endParaRPr/>
          </a:p>
        </p:txBody>
      </p:sp>
      <p:sp>
        <p:nvSpPr>
          <p:cNvPr id="275" name="Shape 27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79" name="Shape 279"/>
        <p:cNvGrpSpPr/>
        <p:nvPr/>
      </p:nvGrpSpPr>
      <p:grpSpPr>
        <a:xfrm>
          <a:off x="0" y="0"/>
          <a:ext cx="0" cy="0"/>
          <a:chOff x="0" y="0"/>
          <a:chExt cx="0" cy="0"/>
        </a:xfrm>
      </p:grpSpPr>
      <p:sp>
        <p:nvSpPr>
          <p:cNvPr id="280" name="Shape 280"/>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The Welfare of the Child</a:t>
            </a:r>
            <a:endParaRPr/>
          </a:p>
        </p:txBody>
      </p:sp>
      <p:sp>
        <p:nvSpPr>
          <p:cNvPr id="281" name="Shape 281"/>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A critical aspect of the developing juvenile justice system was a focus on the welfare of the child.  </a:t>
            </a:r>
            <a:endParaRPr/>
          </a:p>
          <a:p>
            <a:pPr indent="0" lvl="0" marL="0" rtl="0" algn="just">
              <a:spcBef>
                <a:spcPts val="1600"/>
              </a:spcBef>
              <a:spcAft>
                <a:spcPts val="0"/>
              </a:spcAft>
              <a:buNone/>
            </a:pPr>
            <a:r>
              <a:rPr lang="en"/>
              <a:t>Delinquent youths were seen as being in need of the benevolent guidance of the court. </a:t>
            </a:r>
            <a:endParaRPr/>
          </a:p>
          <a:p>
            <a:pPr indent="0" lvl="0" marL="0" algn="just">
              <a:spcBef>
                <a:spcPts val="1600"/>
              </a:spcBef>
              <a:spcAft>
                <a:spcPts val="1600"/>
              </a:spcAft>
              <a:buNone/>
            </a:pPr>
            <a:r>
              <a:rPr lang="en"/>
              <a:t> Rather than merely punishing delinquents for their wrongdoings, juvenile courts sought to turn delinquents into productive citizens through treatment rather than the punitive measures used in adult cases.     </a:t>
            </a:r>
            <a:endParaRPr/>
          </a:p>
        </p:txBody>
      </p:sp>
      <p:sp>
        <p:nvSpPr>
          <p:cNvPr id="282" name="Shape 28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86" name="Shape 286"/>
        <p:cNvGrpSpPr/>
        <p:nvPr/>
      </p:nvGrpSpPr>
      <p:grpSpPr>
        <a:xfrm>
          <a:off x="0" y="0"/>
          <a:ext cx="0" cy="0"/>
          <a:chOff x="0" y="0"/>
          <a:chExt cx="0" cy="0"/>
        </a:xfrm>
      </p:grpSpPr>
      <p:sp>
        <p:nvSpPr>
          <p:cNvPr id="287" name="Shape 287"/>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Expansion </a:t>
            </a:r>
            <a:endParaRPr/>
          </a:p>
        </p:txBody>
      </p:sp>
      <p:sp>
        <p:nvSpPr>
          <p:cNvPr id="288" name="Shape 288"/>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By 1910, 32 States had established juvenile courts, and many of those had established probation services.  </a:t>
            </a:r>
            <a:endParaRPr/>
          </a:p>
          <a:p>
            <a:pPr indent="0" lvl="0" marL="0" algn="just">
              <a:spcBef>
                <a:spcPts val="1600"/>
              </a:spcBef>
              <a:spcAft>
                <a:spcPts val="1600"/>
              </a:spcAft>
              <a:buNone/>
            </a:pPr>
            <a:r>
              <a:rPr lang="en"/>
              <a:t>By 1925, all but two States had established the foundations of a juvenile justice system.</a:t>
            </a:r>
            <a:endParaRPr/>
          </a:p>
        </p:txBody>
      </p:sp>
      <p:sp>
        <p:nvSpPr>
          <p:cNvPr id="289" name="Shape 28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3" name="Shape 83"/>
        <p:cNvGrpSpPr/>
        <p:nvPr/>
      </p:nvGrpSpPr>
      <p:grpSpPr>
        <a:xfrm>
          <a:off x="0" y="0"/>
          <a:ext cx="0" cy="0"/>
          <a:chOff x="0" y="0"/>
          <a:chExt cx="0" cy="0"/>
        </a:xfrm>
      </p:grpSpPr>
      <p:sp>
        <p:nvSpPr>
          <p:cNvPr id="84" name="Shape 84"/>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The Politics of Selecting Decision Makers</a:t>
            </a:r>
            <a:endParaRPr/>
          </a:p>
        </p:txBody>
      </p:sp>
      <p:sp>
        <p:nvSpPr>
          <p:cNvPr id="85" name="Shape 85"/>
          <p:cNvSpPr txBox="1"/>
          <p:nvPr>
            <p:ph idx="1" type="body"/>
          </p:nvPr>
        </p:nvSpPr>
        <p:spPr>
          <a:xfrm>
            <a:off x="387900" y="1489825"/>
            <a:ext cx="8368200" cy="33090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In a democratic republic, one of two ways selects criminal justice decision makers:  They either are elected by the public, or are appointed by a public official (often an elected one).  </a:t>
            </a:r>
            <a:endParaRPr/>
          </a:p>
          <a:p>
            <a:pPr indent="0" lvl="0" marL="0" rtl="0" algn="just">
              <a:spcBef>
                <a:spcPts val="1600"/>
              </a:spcBef>
              <a:spcAft>
                <a:spcPts val="0"/>
              </a:spcAft>
              <a:buNone/>
            </a:pPr>
            <a:r>
              <a:rPr lang="en"/>
              <a:t>Elected mayors, for example, often appoint chiefs of police.  </a:t>
            </a:r>
            <a:endParaRPr/>
          </a:p>
          <a:p>
            <a:pPr indent="0" lvl="0" marL="0" rtl="0" algn="just">
              <a:spcBef>
                <a:spcPts val="1600"/>
              </a:spcBef>
              <a:spcAft>
                <a:spcPts val="0"/>
              </a:spcAft>
              <a:buNone/>
            </a:pPr>
            <a:r>
              <a:rPr lang="en"/>
              <a:t>The President of the United States (an elected official) appoints Supreme Court justices with the confirmation of the U.S. Senate (a body of elected officials).  </a:t>
            </a:r>
            <a:endParaRPr/>
          </a:p>
          <a:p>
            <a:pPr indent="0" lvl="0" marL="0" algn="just">
              <a:spcBef>
                <a:spcPts val="1600"/>
              </a:spcBef>
              <a:spcAft>
                <a:spcPts val="1600"/>
              </a:spcAft>
              <a:buNone/>
            </a:pPr>
            <a:r>
              <a:rPr lang="en"/>
              <a:t>Both methods are highly political and cannot be understood without understanding something of the political process.</a:t>
            </a:r>
            <a:endParaRPr/>
          </a:p>
        </p:txBody>
      </p:sp>
      <p:sp>
        <p:nvSpPr>
          <p:cNvPr id="86" name="Shape 8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0" name="Shape 90"/>
        <p:cNvGrpSpPr/>
        <p:nvPr/>
      </p:nvGrpSpPr>
      <p:grpSpPr>
        <a:xfrm>
          <a:off x="0" y="0"/>
          <a:ext cx="0" cy="0"/>
          <a:chOff x="0" y="0"/>
          <a:chExt cx="0" cy="0"/>
        </a:xfrm>
      </p:grpSpPr>
      <p:sp>
        <p:nvSpPr>
          <p:cNvPr id="91" name="Shape 91"/>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spcBef>
                <a:spcPts val="0"/>
              </a:spcBef>
              <a:spcAft>
                <a:spcPts val="0"/>
              </a:spcAft>
              <a:buNone/>
            </a:pPr>
            <a:r>
              <a:rPr lang="en"/>
              <a:t>The Politics of Lawmaking</a:t>
            </a:r>
            <a:endParaRPr/>
          </a:p>
        </p:txBody>
      </p:sp>
      <p:sp>
        <p:nvSpPr>
          <p:cNvPr id="92" name="Shape 92"/>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Although the federal legal system and that of most states rely on the old common law for their historical foundations, criminal law is mostly a matter of statute these days.  </a:t>
            </a:r>
            <a:endParaRPr/>
          </a:p>
          <a:p>
            <a:pPr indent="0" lvl="0" marL="0" algn="just">
              <a:spcBef>
                <a:spcPts val="1600"/>
              </a:spcBef>
              <a:spcAft>
                <a:spcPts val="1600"/>
              </a:spcAft>
              <a:buNone/>
            </a:pPr>
            <a:r>
              <a:rPr lang="en"/>
              <a:t>That is, criminal laws are made by legislative assemblies that decide which acts are prohibited, and what punishments are appropriate for those that commit those acts in violation of the law.</a:t>
            </a:r>
            <a:endParaRPr/>
          </a:p>
        </p:txBody>
      </p:sp>
      <p:sp>
        <p:nvSpPr>
          <p:cNvPr id="93" name="Shape 9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7" name="Shape 97"/>
        <p:cNvGrpSpPr/>
        <p:nvPr/>
      </p:nvGrpSpPr>
      <p:grpSpPr>
        <a:xfrm>
          <a:off x="0" y="0"/>
          <a:ext cx="0" cy="0"/>
          <a:chOff x="0" y="0"/>
          <a:chExt cx="0" cy="0"/>
        </a:xfrm>
      </p:grpSpPr>
      <p:sp>
        <p:nvSpPr>
          <p:cNvPr id="98" name="Shape 98"/>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The “Get Tough” Era </a:t>
            </a:r>
            <a:endParaRPr/>
          </a:p>
        </p:txBody>
      </p:sp>
      <p:sp>
        <p:nvSpPr>
          <p:cNvPr id="99" name="Shape 99"/>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Obviously, politics influences the laws that assemblies pass.  </a:t>
            </a:r>
            <a:endParaRPr/>
          </a:p>
          <a:p>
            <a:pPr indent="0" lvl="0" marL="0" algn="just">
              <a:spcBef>
                <a:spcPts val="1600"/>
              </a:spcBef>
              <a:spcAft>
                <a:spcPts val="1600"/>
              </a:spcAft>
              <a:buNone/>
            </a:pPr>
            <a:r>
              <a:rPr lang="en"/>
              <a:t>Today the nation finds itself at the conclusion of what has been a “get tough” era of criminal justice.  Ushered in by the “crack epidemic” of the early 1980s, this has been a period of harsher punishments, longer prison sentences, less therapeutic programs, and skyrocketing corrections budgets.</a:t>
            </a:r>
            <a:endParaRPr/>
          </a:p>
        </p:txBody>
      </p:sp>
      <p:sp>
        <p:nvSpPr>
          <p:cNvPr id="100" name="Shape 10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4" name="Shape 104"/>
        <p:cNvGrpSpPr/>
        <p:nvPr/>
      </p:nvGrpSpPr>
      <p:grpSpPr>
        <a:xfrm>
          <a:off x="0" y="0"/>
          <a:ext cx="0" cy="0"/>
          <a:chOff x="0" y="0"/>
          <a:chExt cx="0" cy="0"/>
        </a:xfrm>
      </p:grpSpPr>
      <p:sp>
        <p:nvSpPr>
          <p:cNvPr id="105" name="Shape 105"/>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The Political Pendulum </a:t>
            </a:r>
            <a:endParaRPr/>
          </a:p>
        </p:txBody>
      </p:sp>
      <p:sp>
        <p:nvSpPr>
          <p:cNvPr id="106" name="Shape 106"/>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The pendulum seems to have reached the far right, and now may be swinging back toward the middle.  </a:t>
            </a:r>
            <a:endParaRPr/>
          </a:p>
          <a:p>
            <a:pPr indent="0" lvl="0" marL="0" rtl="0" algn="just">
              <a:spcBef>
                <a:spcPts val="1600"/>
              </a:spcBef>
              <a:spcAft>
                <a:spcPts val="0"/>
              </a:spcAft>
              <a:buNone/>
            </a:pPr>
            <a:r>
              <a:rPr lang="en"/>
              <a:t>Many states have begun concentrated efforts at finding alternatives to incarceration, and the federal government is considering early release for drug offenders sentenced under the “get tough” drug laws of the previous two decades.        </a:t>
            </a:r>
            <a:endParaRPr/>
          </a:p>
          <a:p>
            <a:pPr indent="0" lvl="0" marL="0">
              <a:spcBef>
                <a:spcPts val="1600"/>
              </a:spcBef>
              <a:spcAft>
                <a:spcPts val="1600"/>
              </a:spcAft>
              <a:buNone/>
            </a:pPr>
            <a:r>
              <a:t/>
            </a:r>
            <a:endParaRPr/>
          </a:p>
        </p:txBody>
      </p:sp>
      <p:sp>
        <p:nvSpPr>
          <p:cNvPr id="107" name="Shape 10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1" name="Shape 111"/>
        <p:cNvGrpSpPr/>
        <p:nvPr/>
      </p:nvGrpSpPr>
      <p:grpSpPr>
        <a:xfrm>
          <a:off x="0" y="0"/>
          <a:ext cx="0" cy="0"/>
          <a:chOff x="0" y="0"/>
          <a:chExt cx="0" cy="0"/>
        </a:xfrm>
      </p:grpSpPr>
      <p:sp>
        <p:nvSpPr>
          <p:cNvPr id="112" name="Shape 112"/>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The Politics of Policing</a:t>
            </a:r>
            <a:endParaRPr/>
          </a:p>
        </p:txBody>
      </p:sp>
      <p:sp>
        <p:nvSpPr>
          <p:cNvPr id="113" name="Shape 113"/>
          <p:cNvSpPr txBox="1"/>
          <p:nvPr>
            <p:ph idx="1" type="body"/>
          </p:nvPr>
        </p:nvSpPr>
        <p:spPr>
          <a:xfrm>
            <a:off x="387900" y="1489825"/>
            <a:ext cx="8368200" cy="31728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Most police departments try to distance themselves from the vicissitudes of politics as much as possible.  </a:t>
            </a:r>
            <a:endParaRPr/>
          </a:p>
          <a:p>
            <a:pPr indent="0" lvl="0" marL="0" rtl="0" algn="just">
              <a:spcBef>
                <a:spcPts val="1600"/>
              </a:spcBef>
              <a:spcAft>
                <a:spcPts val="0"/>
              </a:spcAft>
              <a:buNone/>
            </a:pPr>
            <a:r>
              <a:rPr lang="en"/>
              <a:t>To be effective, law enforcement must be seen as fair and impartial, serving all of the community without favoritism or political patronage.  </a:t>
            </a:r>
            <a:endParaRPr/>
          </a:p>
          <a:p>
            <a:pPr indent="0" lvl="0" marL="0" rtl="0" algn="just">
              <a:spcBef>
                <a:spcPts val="1600"/>
              </a:spcBef>
              <a:spcAft>
                <a:spcPts val="0"/>
              </a:spcAft>
              <a:buNone/>
            </a:pPr>
            <a:r>
              <a:rPr lang="en"/>
              <a:t>The political climate of a community can have a huge impact on the police department.  </a:t>
            </a:r>
            <a:endParaRPr/>
          </a:p>
          <a:p>
            <a:pPr indent="0" lvl="0" marL="0" algn="just">
              <a:spcBef>
                <a:spcPts val="1600"/>
              </a:spcBef>
              <a:spcAft>
                <a:spcPts val="1600"/>
              </a:spcAft>
              <a:buNone/>
            </a:pPr>
            <a:r>
              <a:rPr lang="en"/>
              <a:t>Elected officials appoint police administrators, and can often fire them just as easily.</a:t>
            </a:r>
            <a:endParaRPr/>
          </a:p>
        </p:txBody>
      </p:sp>
      <p:sp>
        <p:nvSpPr>
          <p:cNvPr id="114" name="Shape 11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8" name="Shape 118"/>
        <p:cNvGrpSpPr/>
        <p:nvPr/>
      </p:nvGrpSpPr>
      <p:grpSpPr>
        <a:xfrm>
          <a:off x="0" y="0"/>
          <a:ext cx="0" cy="0"/>
          <a:chOff x="0" y="0"/>
          <a:chExt cx="0" cy="0"/>
        </a:xfrm>
      </p:grpSpPr>
      <p:sp>
        <p:nvSpPr>
          <p:cNvPr id="119" name="Shape 119"/>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Local Politics and Policing</a:t>
            </a:r>
            <a:endParaRPr/>
          </a:p>
        </p:txBody>
      </p:sp>
      <p:sp>
        <p:nvSpPr>
          <p:cNvPr id="120" name="Shape 120"/>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The style of law enforcement, formal departmental policy, and informal norms can all be heavily influenced by local politics.  </a:t>
            </a:r>
            <a:endParaRPr/>
          </a:p>
          <a:p>
            <a:pPr indent="0" lvl="0" marL="0" rtl="0" algn="just">
              <a:spcBef>
                <a:spcPts val="1600"/>
              </a:spcBef>
              <a:spcAft>
                <a:spcPts val="0"/>
              </a:spcAft>
              <a:buNone/>
            </a:pPr>
            <a:r>
              <a:rPr lang="en"/>
              <a:t>The structure of local government can have an impact on how police services are delivered.  </a:t>
            </a:r>
            <a:endParaRPr/>
          </a:p>
          <a:p>
            <a:pPr indent="0" lvl="0" marL="0" rtl="0" algn="just">
              <a:spcBef>
                <a:spcPts val="1600"/>
              </a:spcBef>
              <a:spcAft>
                <a:spcPts val="0"/>
              </a:spcAft>
              <a:buNone/>
            </a:pPr>
            <a:r>
              <a:rPr lang="en"/>
              <a:t>Professional city managers, for example, are less likely to get involved in police affairs than are mayors and city council members.        </a:t>
            </a:r>
            <a:endParaRPr/>
          </a:p>
          <a:p>
            <a:pPr indent="0" lvl="0" marL="0" algn="just">
              <a:spcBef>
                <a:spcPts val="1600"/>
              </a:spcBef>
              <a:spcAft>
                <a:spcPts val="1600"/>
              </a:spcAft>
              <a:buNone/>
            </a:pPr>
            <a:r>
              <a:t/>
            </a:r>
            <a:endParaRPr/>
          </a:p>
        </p:txBody>
      </p:sp>
      <p:sp>
        <p:nvSpPr>
          <p:cNvPr id="121" name="Shape 12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theme/theme1.xml><?xml version="1.0" encoding="utf-8"?>
<a:theme xmlns:a="http://schemas.openxmlformats.org/drawingml/2006/main" xmlns:r="http://schemas.openxmlformats.org/officeDocument/2006/relationships" name="Marina">
  <a:themeElements>
    <a:clrScheme name="Marina">
      <a:dk1>
        <a:srgbClr val="FFFFFF"/>
      </a:dk1>
      <a:lt1>
        <a:srgbClr val="00517C"/>
      </a:lt1>
      <a:dk2>
        <a:srgbClr val="004065"/>
      </a:dk2>
      <a:lt2>
        <a:srgbClr val="CFD8DC"/>
      </a:lt2>
      <a:accent1>
        <a:srgbClr val="0277BD"/>
      </a:accent1>
      <a:accent2>
        <a:srgbClr val="558B2F"/>
      </a:accent2>
      <a:accent3>
        <a:srgbClr val="009688"/>
      </a:accent3>
      <a:accent4>
        <a:srgbClr val="039BE5"/>
      </a:accent4>
      <a:accent5>
        <a:srgbClr val="8BC34A"/>
      </a:accent5>
      <a:accent6>
        <a:srgbClr val="FFEB38"/>
      </a:accent6>
      <a:hlink>
        <a:srgbClr val="8BC34A"/>
      </a:hlink>
      <a:folHlink>
        <a:srgbClr val="8BC34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