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29.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28.xml"/>
  <Override ContentType="application/vnd.openxmlformats-officedocument.presentationml.notesSlide+xml" PartName="/ppt/notesSlides/notesSlide15.xml"/>
  <Override ContentType="application/vnd.openxmlformats-officedocument.presentationml.notesSlide+xml" PartName="/ppt/notesSlides/notesSlide11.xml"/>
  <Override ContentType="application/vnd.openxmlformats-officedocument.presentationml.notesSlide+xml" PartName="/ppt/notesSlides/notesSlide24.xml"/>
  <Override ContentType="application/vnd.openxmlformats-officedocument.presentationml.notesSlide+xml" PartName="/ppt/notesSlides/notesSlide12.xml"/>
  <Override ContentType="application/vnd.openxmlformats-officedocument.presentationml.notesSlide+xml" PartName="/ppt/notesSlides/notesSlide20.xml"/>
  <Override ContentType="application/vnd.openxmlformats-officedocument.presentationml.notesSlide+xml" PartName="/ppt/notesSlides/notesSlide17.xml"/>
  <Override ContentType="application/vnd.openxmlformats-officedocument.presentationml.notesSlide+xml" PartName="/ppt/notesSlides/notesSlide16.xml"/>
  <Override ContentType="application/vnd.openxmlformats-officedocument.presentationml.notesSlide+xml" PartName="/ppt/notesSlides/notesSlide21.xml"/>
  <Override ContentType="application/vnd.openxmlformats-officedocument.presentationml.notesSlide+xml" PartName="/ppt/notesSlides/notesSlide8.xml"/>
  <Override ContentType="application/vnd.openxmlformats-officedocument.presentationml.notesSlide+xml" PartName="/ppt/notesSlides/notesSlide4.xml"/>
  <Override ContentType="application/vnd.openxmlformats-officedocument.presentationml.notesSlide+xml" PartName="/ppt/notesSlides/notesSlide25.xml"/>
  <Override ContentType="application/vnd.openxmlformats-officedocument.presentationml.notesSlide+xml" PartName="/ppt/notesSlides/notesSlide18.xml"/>
  <Override ContentType="application/vnd.openxmlformats-officedocument.presentationml.notesSlide+xml" PartName="/ppt/notesSlides/notesSlide6.xml"/>
  <Override ContentType="application/vnd.openxmlformats-officedocument.presentationml.notesSlide+xml" PartName="/ppt/notesSlides/notesSlide13.xml"/>
  <Override ContentType="application/vnd.openxmlformats-officedocument.presentationml.notesSlide+xml" PartName="/ppt/notesSlides/notesSlide1.xml"/>
  <Override ContentType="application/vnd.openxmlformats-officedocument.presentationml.notesSlide+xml" PartName="/ppt/notesSlides/notesSlide22.xml"/>
  <Override ContentType="application/vnd.openxmlformats-officedocument.presentationml.notesSlide+xml" PartName="/ppt/notesSlides/notesSlide7.xml"/>
  <Override ContentType="application/vnd.openxmlformats-officedocument.presentationml.notesSlide+xml" PartName="/ppt/notesSlides/notesSlide26.xml"/>
  <Override ContentType="application/vnd.openxmlformats-officedocument.presentationml.notesSlide+xml" PartName="/ppt/notesSlides/notesSlide5.xml"/>
  <Override ContentType="application/vnd.openxmlformats-officedocument.presentationml.notesSlide+xml" PartName="/ppt/notesSlides/notesSlide19.xml"/>
  <Override ContentType="application/vnd.openxmlformats-officedocument.presentationml.notesSlide+xml" PartName="/ppt/notesSlides/notesSlide27.xml"/>
  <Override ContentType="application/vnd.openxmlformats-officedocument.presentationml.notesSlide+xml" PartName="/ppt/notesSlides/notesSlide14.xml"/>
  <Override ContentType="application/vnd.openxmlformats-officedocument.presentationml.notesSlide+xml" PartName="/ppt/notesSlides/notesSlide23.xml"/>
  <Override ContentType="application/vnd.openxmlformats-officedocument.presentationml.notesSlide+xml" PartName="/ppt/notesSlides/notesSlide2.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8.xml"/>
  <Override ContentType="application/vnd.openxmlformats-officedocument.presentationml.slide+xml" PartName="/ppt/slides/slide22.xml"/>
  <Override ContentType="application/vnd.openxmlformats-officedocument.presentationml.slide+xml" PartName="/ppt/slides/slide26.xml"/>
  <Override ContentType="application/vnd.openxmlformats-officedocument.presentationml.slide+xml" PartName="/ppt/slides/slide19.xml"/>
  <Override ContentType="application/vnd.openxmlformats-officedocument.presentationml.slide+xml" PartName="/ppt/slides/slide3.xml"/>
  <Override ContentType="application/vnd.openxmlformats-officedocument.presentationml.slide+xml" PartName="/ppt/slides/slide9.xml"/>
  <Override ContentType="application/vnd.openxmlformats-officedocument.presentationml.slide+xml" PartName="/ppt/slides/slide13.xml"/>
  <Override ContentType="application/vnd.openxmlformats-officedocument.presentationml.slide+xml" PartName="/ppt/slides/slide5.xml"/>
  <Override ContentType="application/vnd.openxmlformats-officedocument.presentationml.slide+xml" PartName="/ppt/slides/slide12.xml"/>
  <Override ContentType="application/vnd.openxmlformats-officedocument.presentationml.slide+xml" PartName="/ppt/slides/slide17.xml"/>
  <Override ContentType="application/vnd.openxmlformats-officedocument.presentationml.slide+xml" PartName="/ppt/slides/slide25.xml"/>
  <Override ContentType="application/vnd.openxmlformats-officedocument.presentationml.slide+xml" PartName="/ppt/slides/slide20.xml"/>
  <Override ContentType="application/vnd.openxmlformats-officedocument.presentationml.slide+xml" PartName="/ppt/slides/slide21.xml"/>
  <Override ContentType="application/vnd.openxmlformats-officedocument.presentationml.slide+xml" PartName="/ppt/slides/slide16.xml"/>
  <Override ContentType="application/vnd.openxmlformats-officedocument.presentationml.slide+xml" PartName="/ppt/slides/slide8.xml"/>
  <Override ContentType="application/vnd.openxmlformats-officedocument.presentationml.slide+xml" PartName="/ppt/slides/slide29.xml"/>
  <Override ContentType="application/vnd.openxmlformats-officedocument.presentationml.slide+xml" PartName="/ppt/slides/slide2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28.xml"/>
  <Override ContentType="application/vnd.openxmlformats-officedocument.presentationml.slide+xml" PartName="/ppt/slides/slide7.xml"/>
  <Override ContentType="application/vnd.openxmlformats-officedocument.presentationml.slide+xml" PartName="/ppt/slides/slide15.xml"/>
  <Override ContentType="application/vnd.openxmlformats-officedocument.presentationml.slide+xml" PartName="/ppt/slides/slide23.xml"/>
  <Override ContentType="application/vnd.openxmlformats-officedocument.presentationml.slide+xml" PartName="/ppt/slides/slide27.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6.xml"/>
  <Override ContentType="application/vnd.openxmlformats-officedocument.presentationml.slide+xml" PartName="/ppt/slides/slide14.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autoCompressPictures="0" embedTrueTypeFonts="1" strictFirstAndLastChars="0" saveSubsetFonts="1" showSpecialPlsOnTitleSld="0">
  <p:sldMasterIdLst>
    <p:sldMasterId id="2147483659" r:id="rId3"/>
  </p:sldMasterIdLst>
  <p:notesMasterIdLst>
    <p:notesMasterId r:id="rId4"/>
  </p:notesMasterIdLst>
  <p:sldIdLst>
    <p:sldId id="256" r:id="rId5"/>
    <p:sldId id="257" r:id="rId6"/>
    <p:sldId id="258" r:id="rId7"/>
    <p:sldId id="259" r:id="rId8"/>
    <p:sldId id="260" r:id="rId9"/>
    <p:sldId id="261" r:id="rId10"/>
    <p:sldId id="262" r:id="rId11"/>
    <p:sldId id="263" r:id="rId12"/>
    <p:sldId id="264" r:id="rId13"/>
    <p:sldId id="265" r:id="rId14"/>
    <p:sldId id="266" r:id="rId15"/>
    <p:sldId id="267" r:id="rId16"/>
    <p:sldId id="268" r:id="rId17"/>
    <p:sldId id="269" r:id="rId18"/>
    <p:sldId id="270"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Lst>
  <p:sldSz cy="5143500" cx="9144000"/>
  <p:notesSz cx="6858000" cy="9144000"/>
  <p:embeddedFontLst>
    <p:embeddedFont>
      <p:font typeface="Economica"/>
      <p:regular r:id="rId34"/>
      <p:bold r:id="rId35"/>
      <p:italic r:id="rId36"/>
      <p:boldItalic r:id="rId37"/>
    </p:embeddedFont>
    <p:embeddedFont>
      <p:font typeface="Open Sans"/>
      <p:regular r:id="rId38"/>
      <p:bold r:id="rId39"/>
      <p:italic r:id="rId40"/>
      <p:boldItalic r:id="rId41"/>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file>

<file path=ppt/_rels/presentation.xml.rels><?xml version="1.0" encoding="UTF-8" standalone="yes"?><Relationships xmlns="http://schemas.openxmlformats.org/package/2006/relationships"><Relationship Id="rId40" Type="http://schemas.openxmlformats.org/officeDocument/2006/relationships/font" Target="fonts/OpenSans-italic.fntdata"/><Relationship Id="rId20" Type="http://schemas.openxmlformats.org/officeDocument/2006/relationships/slide" Target="slides/slide16.xml"/><Relationship Id="rId41" Type="http://schemas.openxmlformats.org/officeDocument/2006/relationships/font" Target="fonts/OpenSans-boldItalic.fntdata"/><Relationship Id="rId22" Type="http://schemas.openxmlformats.org/officeDocument/2006/relationships/slide" Target="slides/slide18.xml"/><Relationship Id="rId21" Type="http://schemas.openxmlformats.org/officeDocument/2006/relationships/slide" Target="slides/slide17.xml"/><Relationship Id="rId24" Type="http://schemas.openxmlformats.org/officeDocument/2006/relationships/slide" Target="slides/slide20.xml"/><Relationship Id="rId23" Type="http://schemas.openxmlformats.org/officeDocument/2006/relationships/slide" Target="slides/slide19.xml"/><Relationship Id="rId1" Type="http://schemas.openxmlformats.org/officeDocument/2006/relationships/theme" Target="theme/theme2.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notesMaster" Target="notesMasters/notesMaster1.xml"/><Relationship Id="rId9" Type="http://schemas.openxmlformats.org/officeDocument/2006/relationships/slide" Target="slides/slide5.xml"/><Relationship Id="rId26" Type="http://schemas.openxmlformats.org/officeDocument/2006/relationships/slide" Target="slides/slide22.xml"/><Relationship Id="rId25" Type="http://schemas.openxmlformats.org/officeDocument/2006/relationships/slide" Target="slides/slide21.xml"/><Relationship Id="rId28" Type="http://schemas.openxmlformats.org/officeDocument/2006/relationships/slide" Target="slides/slide24.xml"/><Relationship Id="rId27" Type="http://schemas.openxmlformats.org/officeDocument/2006/relationships/slide" Target="slides/slide23.xml"/><Relationship Id="rId5" Type="http://schemas.openxmlformats.org/officeDocument/2006/relationships/slide" Target="slides/slide1.xml"/><Relationship Id="rId6" Type="http://schemas.openxmlformats.org/officeDocument/2006/relationships/slide" Target="slides/slide2.xml"/><Relationship Id="rId29" Type="http://schemas.openxmlformats.org/officeDocument/2006/relationships/slide" Target="slides/slide25.xml"/><Relationship Id="rId7" Type="http://schemas.openxmlformats.org/officeDocument/2006/relationships/slide" Target="slides/slide3.xml"/><Relationship Id="rId8" Type="http://schemas.openxmlformats.org/officeDocument/2006/relationships/slide" Target="slides/slide4.xml"/><Relationship Id="rId31" Type="http://schemas.openxmlformats.org/officeDocument/2006/relationships/slide" Target="slides/slide27.xml"/><Relationship Id="rId30" Type="http://schemas.openxmlformats.org/officeDocument/2006/relationships/slide" Target="slides/slide26.xml"/><Relationship Id="rId11" Type="http://schemas.openxmlformats.org/officeDocument/2006/relationships/slide" Target="slides/slide7.xml"/><Relationship Id="rId33" Type="http://schemas.openxmlformats.org/officeDocument/2006/relationships/slide" Target="slides/slide29.xml"/><Relationship Id="rId10" Type="http://schemas.openxmlformats.org/officeDocument/2006/relationships/slide" Target="slides/slide6.xml"/><Relationship Id="rId32" Type="http://schemas.openxmlformats.org/officeDocument/2006/relationships/slide" Target="slides/slide28.xml"/><Relationship Id="rId13" Type="http://schemas.openxmlformats.org/officeDocument/2006/relationships/slide" Target="slides/slide9.xml"/><Relationship Id="rId35" Type="http://schemas.openxmlformats.org/officeDocument/2006/relationships/font" Target="fonts/Economica-bold.fntdata"/><Relationship Id="rId12" Type="http://schemas.openxmlformats.org/officeDocument/2006/relationships/slide" Target="slides/slide8.xml"/><Relationship Id="rId34" Type="http://schemas.openxmlformats.org/officeDocument/2006/relationships/font" Target="fonts/Economica-regular.fntdata"/><Relationship Id="rId15" Type="http://schemas.openxmlformats.org/officeDocument/2006/relationships/slide" Target="slides/slide11.xml"/><Relationship Id="rId37" Type="http://schemas.openxmlformats.org/officeDocument/2006/relationships/font" Target="fonts/Economica-boldItalic.fntdata"/><Relationship Id="rId14" Type="http://schemas.openxmlformats.org/officeDocument/2006/relationships/slide" Target="slides/slide10.xml"/><Relationship Id="rId36" Type="http://schemas.openxmlformats.org/officeDocument/2006/relationships/font" Target="fonts/Economica-italic.fntdata"/><Relationship Id="rId17" Type="http://schemas.openxmlformats.org/officeDocument/2006/relationships/slide" Target="slides/slide13.xml"/><Relationship Id="rId39" Type="http://schemas.openxmlformats.org/officeDocument/2006/relationships/font" Target="fonts/OpenSans-bold.fntdata"/><Relationship Id="rId16" Type="http://schemas.openxmlformats.org/officeDocument/2006/relationships/slide" Target="slides/slide12.xml"/><Relationship Id="rId38" Type="http://schemas.openxmlformats.org/officeDocument/2006/relationships/font" Target="fonts/OpenSans-regular.fntdata"/><Relationship Id="rId19" Type="http://schemas.openxmlformats.org/officeDocument/2006/relationships/slide" Target="slides/slide15.xml"/><Relationship Id="rId18" Type="http://schemas.openxmlformats.org/officeDocument/2006/relationships/slide" Target="slides/slide14.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 name="Shape 2"/>
        <p:cNvGrpSpPr/>
        <p:nvPr/>
      </p:nvGrpSpPr>
      <p:grpSpPr>
        <a:xfrm>
          <a:off x="0" y="0"/>
          <a:ext cx="0" cy="0"/>
          <a:chOff x="0" y="0"/>
          <a:chExt cx="0" cy="0"/>
        </a:xfrm>
      </p:grpSpPr>
      <p:sp>
        <p:nvSpPr>
          <p:cNvPr id="3" name="Shape 3"/>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Shape 4"/>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lstStyle>
            <a:lvl1pPr indent="-317500" lvl="0" marL="457200">
              <a:spcBef>
                <a:spcPts val="0"/>
              </a:spcBef>
              <a:spcAft>
                <a:spcPts val="0"/>
              </a:spcAft>
              <a:buSzPts val="1400"/>
              <a:buChar char="●"/>
              <a:defRPr sz="1100"/>
            </a:lvl1pPr>
            <a:lvl2pPr indent="-317500" lvl="1" marL="914400">
              <a:spcBef>
                <a:spcPts val="0"/>
              </a:spcBef>
              <a:spcAft>
                <a:spcPts val="0"/>
              </a:spcAft>
              <a:buSzPts val="1400"/>
              <a:buChar char="○"/>
              <a:defRPr sz="1100"/>
            </a:lvl2pPr>
            <a:lvl3pPr indent="-317500" lvl="2" marL="1371600">
              <a:spcBef>
                <a:spcPts val="0"/>
              </a:spcBef>
              <a:spcAft>
                <a:spcPts val="0"/>
              </a:spcAft>
              <a:buSzPts val="1400"/>
              <a:buChar char="■"/>
              <a:defRPr sz="1100"/>
            </a:lvl3pPr>
            <a:lvl4pPr indent="-317500" lvl="3" marL="1828800">
              <a:spcBef>
                <a:spcPts val="0"/>
              </a:spcBef>
              <a:spcAft>
                <a:spcPts val="0"/>
              </a:spcAft>
              <a:buSzPts val="1400"/>
              <a:buChar char="●"/>
              <a:defRPr sz="1100"/>
            </a:lvl4pPr>
            <a:lvl5pPr indent="-317500" lvl="4" marL="2286000">
              <a:spcBef>
                <a:spcPts val="0"/>
              </a:spcBef>
              <a:spcAft>
                <a:spcPts val="0"/>
              </a:spcAft>
              <a:buSzPts val="1400"/>
              <a:buChar char="○"/>
              <a:defRPr sz="1100"/>
            </a:lvl5pPr>
            <a:lvl6pPr indent="-317500" lvl="5" marL="2743200">
              <a:spcBef>
                <a:spcPts val="0"/>
              </a:spcBef>
              <a:spcAft>
                <a:spcPts val="0"/>
              </a:spcAft>
              <a:buSzPts val="1400"/>
              <a:buChar char="■"/>
              <a:defRPr sz="1100"/>
            </a:lvl6pPr>
            <a:lvl7pPr indent="-317500" lvl="6" marL="3200400">
              <a:spcBef>
                <a:spcPts val="0"/>
              </a:spcBef>
              <a:spcAft>
                <a:spcPts val="0"/>
              </a:spcAft>
              <a:buSzPts val="1400"/>
              <a:buChar char="●"/>
              <a:defRPr sz="1100"/>
            </a:lvl7pPr>
            <a:lvl8pPr indent="-317500" lvl="7" marL="3657600">
              <a:spcBef>
                <a:spcPts val="0"/>
              </a:spcBef>
              <a:spcAft>
                <a:spcPts val="0"/>
              </a:spcAft>
              <a:buSzPts val="1400"/>
              <a:buChar char="○"/>
              <a:defRPr sz="1100"/>
            </a:lvl8pPr>
            <a:lvl9pPr indent="-317500" lvl="8" marL="4114800">
              <a:spcBef>
                <a:spcPts val="0"/>
              </a:spcBef>
              <a:spcAft>
                <a:spcPts val="0"/>
              </a:spcAft>
              <a:buSzPts val="14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58" name="Shape 58"/>
        <p:cNvGrpSpPr/>
        <p:nvPr/>
      </p:nvGrpSpPr>
      <p:grpSpPr>
        <a:xfrm>
          <a:off x="0" y="0"/>
          <a:ext cx="0" cy="0"/>
          <a:chOff x="0" y="0"/>
          <a:chExt cx="0" cy="0"/>
        </a:xfrm>
      </p:grpSpPr>
      <p:sp>
        <p:nvSpPr>
          <p:cNvPr id="59" name="Shape 59"/>
          <p:cNvSpPr/>
          <p:nvPr>
            <p:ph idx="2" type="sldImg"/>
          </p:nvPr>
        </p:nvSpPr>
        <p:spPr>
          <a:xfrm>
            <a:off x="381300" y="685800"/>
            <a:ext cx="6096075" cy="3429000"/>
          </a:xfrm>
          <a:custGeom>
            <a:pathLst>
              <a:path extrusionOk="0" h="120000" w="120000">
                <a:moveTo>
                  <a:pt x="0" y="0"/>
                </a:moveTo>
                <a:lnTo>
                  <a:pt x="120000" y="0"/>
                </a:lnTo>
                <a:lnTo>
                  <a:pt x="120000" y="120000"/>
                </a:lnTo>
                <a:lnTo>
                  <a:pt x="0" y="120000"/>
                </a:lnTo>
                <a:close/>
              </a:path>
            </a:pathLst>
          </a:custGeom>
        </p:spPr>
      </p:sp>
      <p:sp>
        <p:nvSpPr>
          <p:cNvPr id="60" name="Shape 6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This Revision:  02/05/2015</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1" name="Shape 121"/>
        <p:cNvGrpSpPr/>
        <p:nvPr/>
      </p:nvGrpSpPr>
      <p:grpSpPr>
        <a:xfrm>
          <a:off x="0" y="0"/>
          <a:ext cx="0" cy="0"/>
          <a:chOff x="0" y="0"/>
          <a:chExt cx="0" cy="0"/>
        </a:xfrm>
      </p:grpSpPr>
      <p:sp>
        <p:nvSpPr>
          <p:cNvPr id="122" name="Shape 12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23" name="Shape 12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28" name="Shape 128"/>
        <p:cNvGrpSpPr/>
        <p:nvPr/>
      </p:nvGrpSpPr>
      <p:grpSpPr>
        <a:xfrm>
          <a:off x="0" y="0"/>
          <a:ext cx="0" cy="0"/>
          <a:chOff x="0" y="0"/>
          <a:chExt cx="0" cy="0"/>
        </a:xfrm>
      </p:grpSpPr>
      <p:sp>
        <p:nvSpPr>
          <p:cNvPr id="129" name="Shape 12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0" name="Shape 13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35" name="Shape 135"/>
        <p:cNvGrpSpPr/>
        <p:nvPr/>
      </p:nvGrpSpPr>
      <p:grpSpPr>
        <a:xfrm>
          <a:off x="0" y="0"/>
          <a:ext cx="0" cy="0"/>
          <a:chOff x="0" y="0"/>
          <a:chExt cx="0" cy="0"/>
        </a:xfrm>
      </p:grpSpPr>
      <p:sp>
        <p:nvSpPr>
          <p:cNvPr id="136" name="Shape 13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37" name="Shape 13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2" name="Shape 142"/>
        <p:cNvGrpSpPr/>
        <p:nvPr/>
      </p:nvGrpSpPr>
      <p:grpSpPr>
        <a:xfrm>
          <a:off x="0" y="0"/>
          <a:ext cx="0" cy="0"/>
          <a:chOff x="0" y="0"/>
          <a:chExt cx="0" cy="0"/>
        </a:xfrm>
      </p:grpSpPr>
      <p:sp>
        <p:nvSpPr>
          <p:cNvPr id="143" name="Shape 14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44" name="Shape 14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49" name="Shape 149"/>
        <p:cNvGrpSpPr/>
        <p:nvPr/>
      </p:nvGrpSpPr>
      <p:grpSpPr>
        <a:xfrm>
          <a:off x="0" y="0"/>
          <a:ext cx="0" cy="0"/>
          <a:chOff x="0" y="0"/>
          <a:chExt cx="0" cy="0"/>
        </a:xfrm>
      </p:grpSpPr>
      <p:sp>
        <p:nvSpPr>
          <p:cNvPr id="150" name="Shape 15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1" name="Shape 15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56" name="Shape 156"/>
        <p:cNvGrpSpPr/>
        <p:nvPr/>
      </p:nvGrpSpPr>
      <p:grpSpPr>
        <a:xfrm>
          <a:off x="0" y="0"/>
          <a:ext cx="0" cy="0"/>
          <a:chOff x="0" y="0"/>
          <a:chExt cx="0" cy="0"/>
        </a:xfrm>
      </p:grpSpPr>
      <p:sp>
        <p:nvSpPr>
          <p:cNvPr id="157" name="Shape 15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58" name="Shape 15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63" name="Shape 163"/>
        <p:cNvGrpSpPr/>
        <p:nvPr/>
      </p:nvGrpSpPr>
      <p:grpSpPr>
        <a:xfrm>
          <a:off x="0" y="0"/>
          <a:ext cx="0" cy="0"/>
          <a:chOff x="0" y="0"/>
          <a:chExt cx="0" cy="0"/>
        </a:xfrm>
      </p:grpSpPr>
      <p:sp>
        <p:nvSpPr>
          <p:cNvPr id="164" name="Shape 16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65" name="Shape 16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0" name="Shape 170"/>
        <p:cNvGrpSpPr/>
        <p:nvPr/>
      </p:nvGrpSpPr>
      <p:grpSpPr>
        <a:xfrm>
          <a:off x="0" y="0"/>
          <a:ext cx="0" cy="0"/>
          <a:chOff x="0" y="0"/>
          <a:chExt cx="0" cy="0"/>
        </a:xfrm>
      </p:grpSpPr>
      <p:sp>
        <p:nvSpPr>
          <p:cNvPr id="171" name="Shape 17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2" name="Shape 17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1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77" name="Shape 177"/>
        <p:cNvGrpSpPr/>
        <p:nvPr/>
      </p:nvGrpSpPr>
      <p:grpSpPr>
        <a:xfrm>
          <a:off x="0" y="0"/>
          <a:ext cx="0" cy="0"/>
          <a:chOff x="0" y="0"/>
          <a:chExt cx="0" cy="0"/>
        </a:xfrm>
      </p:grpSpPr>
      <p:sp>
        <p:nvSpPr>
          <p:cNvPr id="178" name="Shape 17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79" name="Shape 17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b="1" i="1" lang="en"/>
              <a:t>Remember:  The American legal system is adversarial, and this does not change in an appeal. </a:t>
            </a:r>
            <a:endParaRPr b="1" i="1"/>
          </a:p>
        </p:txBody>
      </p:sp>
    </p:spTree>
  </p:cSld>
  <p:clrMapOvr>
    <a:masterClrMapping/>
  </p:clrMapOvr>
</p:notes>
</file>

<file path=ppt/notesSlides/notesSlide1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84" name="Shape 184"/>
        <p:cNvGrpSpPr/>
        <p:nvPr/>
      </p:nvGrpSpPr>
      <p:grpSpPr>
        <a:xfrm>
          <a:off x="0" y="0"/>
          <a:ext cx="0" cy="0"/>
          <a:chOff x="0" y="0"/>
          <a:chExt cx="0" cy="0"/>
        </a:xfrm>
      </p:grpSpPr>
      <p:sp>
        <p:nvSpPr>
          <p:cNvPr id="185" name="Shape 18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86" name="Shape 18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65" name="Shape 65"/>
        <p:cNvGrpSpPr/>
        <p:nvPr/>
      </p:nvGrpSpPr>
      <p:grpSpPr>
        <a:xfrm>
          <a:off x="0" y="0"/>
          <a:ext cx="0" cy="0"/>
          <a:chOff x="0" y="0"/>
          <a:chExt cx="0" cy="0"/>
        </a:xfrm>
      </p:grpSpPr>
      <p:sp>
        <p:nvSpPr>
          <p:cNvPr id="66" name="Shape 6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67" name="Shape 6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Last Updated:  2/3/2016</a:t>
            </a:r>
            <a:endParaRPr/>
          </a:p>
        </p:txBody>
      </p:sp>
    </p:spTree>
  </p:cSld>
  <p:clrMapOvr>
    <a:masterClrMapping/>
  </p:clrMapOvr>
</p:notes>
</file>

<file path=ppt/notesSlides/notesSlide2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1" name="Shape 191"/>
        <p:cNvGrpSpPr/>
        <p:nvPr/>
      </p:nvGrpSpPr>
      <p:grpSpPr>
        <a:xfrm>
          <a:off x="0" y="0"/>
          <a:ext cx="0" cy="0"/>
          <a:chOff x="0" y="0"/>
          <a:chExt cx="0" cy="0"/>
        </a:xfrm>
      </p:grpSpPr>
      <p:sp>
        <p:nvSpPr>
          <p:cNvPr id="192" name="Shape 192"/>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93" name="Shape 193"/>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98" name="Shape 198"/>
        <p:cNvGrpSpPr/>
        <p:nvPr/>
      </p:nvGrpSpPr>
      <p:grpSpPr>
        <a:xfrm>
          <a:off x="0" y="0"/>
          <a:ext cx="0" cy="0"/>
          <a:chOff x="0" y="0"/>
          <a:chExt cx="0" cy="0"/>
        </a:xfrm>
      </p:grpSpPr>
      <p:sp>
        <p:nvSpPr>
          <p:cNvPr id="199" name="Shape 199"/>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0" name="Shape 200"/>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05" name="Shape 205"/>
        <p:cNvGrpSpPr/>
        <p:nvPr/>
      </p:nvGrpSpPr>
      <p:grpSpPr>
        <a:xfrm>
          <a:off x="0" y="0"/>
          <a:ext cx="0" cy="0"/>
          <a:chOff x="0" y="0"/>
          <a:chExt cx="0" cy="0"/>
        </a:xfrm>
      </p:grpSpPr>
      <p:sp>
        <p:nvSpPr>
          <p:cNvPr id="206" name="Shape 206"/>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07" name="Shape 207"/>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2" name="Shape 212"/>
        <p:cNvGrpSpPr/>
        <p:nvPr/>
      </p:nvGrpSpPr>
      <p:grpSpPr>
        <a:xfrm>
          <a:off x="0" y="0"/>
          <a:ext cx="0" cy="0"/>
          <a:chOff x="0" y="0"/>
          <a:chExt cx="0" cy="0"/>
        </a:xfrm>
      </p:grpSpPr>
      <p:sp>
        <p:nvSpPr>
          <p:cNvPr id="213" name="Shape 21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14" name="Shape 21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19" name="Shape 219"/>
        <p:cNvGrpSpPr/>
        <p:nvPr/>
      </p:nvGrpSpPr>
      <p:grpSpPr>
        <a:xfrm>
          <a:off x="0" y="0"/>
          <a:ext cx="0" cy="0"/>
          <a:chOff x="0" y="0"/>
          <a:chExt cx="0" cy="0"/>
        </a:xfrm>
      </p:grpSpPr>
      <p:sp>
        <p:nvSpPr>
          <p:cNvPr id="220" name="Shape 22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1" name="Shape 22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26" name="Shape 226"/>
        <p:cNvGrpSpPr/>
        <p:nvPr/>
      </p:nvGrpSpPr>
      <p:grpSpPr>
        <a:xfrm>
          <a:off x="0" y="0"/>
          <a:ext cx="0" cy="0"/>
          <a:chOff x="0" y="0"/>
          <a:chExt cx="0" cy="0"/>
        </a:xfrm>
      </p:grpSpPr>
      <p:sp>
        <p:nvSpPr>
          <p:cNvPr id="227" name="Shape 22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28" name="Shape 22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33" name="Shape 233"/>
        <p:cNvGrpSpPr/>
        <p:nvPr/>
      </p:nvGrpSpPr>
      <p:grpSpPr>
        <a:xfrm>
          <a:off x="0" y="0"/>
          <a:ext cx="0" cy="0"/>
          <a:chOff x="0" y="0"/>
          <a:chExt cx="0" cy="0"/>
        </a:xfrm>
      </p:grpSpPr>
      <p:sp>
        <p:nvSpPr>
          <p:cNvPr id="234" name="Shape 23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35" name="Shape 23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0" name="Shape 240"/>
        <p:cNvGrpSpPr/>
        <p:nvPr/>
      </p:nvGrpSpPr>
      <p:grpSpPr>
        <a:xfrm>
          <a:off x="0" y="0"/>
          <a:ext cx="0" cy="0"/>
          <a:chOff x="0" y="0"/>
          <a:chExt cx="0" cy="0"/>
        </a:xfrm>
      </p:grpSpPr>
      <p:sp>
        <p:nvSpPr>
          <p:cNvPr id="241" name="Shape 24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2" name="Shape 24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47" name="Shape 247"/>
        <p:cNvGrpSpPr/>
        <p:nvPr/>
      </p:nvGrpSpPr>
      <p:grpSpPr>
        <a:xfrm>
          <a:off x="0" y="0"/>
          <a:ext cx="0" cy="0"/>
          <a:chOff x="0" y="0"/>
          <a:chExt cx="0" cy="0"/>
        </a:xfrm>
      </p:grpSpPr>
      <p:sp>
        <p:nvSpPr>
          <p:cNvPr id="248" name="Shape 24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49" name="Shape 24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2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254" name="Shape 254"/>
        <p:cNvGrpSpPr/>
        <p:nvPr/>
      </p:nvGrpSpPr>
      <p:grpSpPr>
        <a:xfrm>
          <a:off x="0" y="0"/>
          <a:ext cx="0" cy="0"/>
          <a:chOff x="0" y="0"/>
          <a:chExt cx="0" cy="0"/>
        </a:xfrm>
      </p:grpSpPr>
      <p:sp>
        <p:nvSpPr>
          <p:cNvPr id="255" name="Shape 25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256" name="Shape 25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2" name="Shape 72"/>
        <p:cNvGrpSpPr/>
        <p:nvPr/>
      </p:nvGrpSpPr>
      <p:grpSpPr>
        <a:xfrm>
          <a:off x="0" y="0"/>
          <a:ext cx="0" cy="0"/>
          <a:chOff x="0" y="0"/>
          <a:chExt cx="0" cy="0"/>
        </a:xfrm>
      </p:grpSpPr>
      <p:sp>
        <p:nvSpPr>
          <p:cNvPr id="73" name="Shape 73"/>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74" name="Shape 74"/>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79" name="Shape 79"/>
        <p:cNvGrpSpPr/>
        <p:nvPr/>
      </p:nvGrpSpPr>
      <p:grpSpPr>
        <a:xfrm>
          <a:off x="0" y="0"/>
          <a:ext cx="0" cy="0"/>
          <a:chOff x="0" y="0"/>
          <a:chExt cx="0" cy="0"/>
        </a:xfrm>
      </p:grpSpPr>
      <p:sp>
        <p:nvSpPr>
          <p:cNvPr id="80" name="Shape 80"/>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1" name="Shape 81"/>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86" name="Shape 86"/>
        <p:cNvGrpSpPr/>
        <p:nvPr/>
      </p:nvGrpSpPr>
      <p:grpSpPr>
        <a:xfrm>
          <a:off x="0" y="0"/>
          <a:ext cx="0" cy="0"/>
          <a:chOff x="0" y="0"/>
          <a:chExt cx="0" cy="0"/>
        </a:xfrm>
      </p:grpSpPr>
      <p:sp>
        <p:nvSpPr>
          <p:cNvPr id="87" name="Shape 87"/>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88" name="Shape 88"/>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93" name="Shape 93"/>
        <p:cNvGrpSpPr/>
        <p:nvPr/>
      </p:nvGrpSpPr>
      <p:grpSpPr>
        <a:xfrm>
          <a:off x="0" y="0"/>
          <a:ext cx="0" cy="0"/>
          <a:chOff x="0" y="0"/>
          <a:chExt cx="0" cy="0"/>
        </a:xfrm>
      </p:grpSpPr>
      <p:sp>
        <p:nvSpPr>
          <p:cNvPr id="94" name="Shape 94"/>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95" name="Shape 95"/>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0" name="Shape 100"/>
        <p:cNvGrpSpPr/>
        <p:nvPr/>
      </p:nvGrpSpPr>
      <p:grpSpPr>
        <a:xfrm>
          <a:off x="0" y="0"/>
          <a:ext cx="0" cy="0"/>
          <a:chOff x="0" y="0"/>
          <a:chExt cx="0" cy="0"/>
        </a:xfrm>
      </p:grpSpPr>
      <p:sp>
        <p:nvSpPr>
          <p:cNvPr id="101" name="Shape 101"/>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2" name="Shape 102"/>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07" name="Shape 107"/>
        <p:cNvGrpSpPr/>
        <p:nvPr/>
      </p:nvGrpSpPr>
      <p:grpSpPr>
        <a:xfrm>
          <a:off x="0" y="0"/>
          <a:ext cx="0" cy="0"/>
          <a:chOff x="0" y="0"/>
          <a:chExt cx="0" cy="0"/>
        </a:xfrm>
      </p:grpSpPr>
      <p:sp>
        <p:nvSpPr>
          <p:cNvPr id="108" name="Shape 108"/>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09" name="Shape 109"/>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showMasterPhAnim="0" showMasterSp="0">
  <p:cSld>
    <p:spTree>
      <p:nvGrpSpPr>
        <p:cNvPr id="114" name="Shape 114"/>
        <p:cNvGrpSpPr/>
        <p:nvPr/>
      </p:nvGrpSpPr>
      <p:grpSpPr>
        <a:xfrm>
          <a:off x="0" y="0"/>
          <a:ext cx="0" cy="0"/>
          <a:chOff x="0" y="0"/>
          <a:chExt cx="0" cy="0"/>
        </a:xfrm>
      </p:grpSpPr>
      <p:sp>
        <p:nvSpPr>
          <p:cNvPr id="115" name="Shape 115"/>
          <p:cNvSpPr/>
          <p:nvPr>
            <p:ph idx="2" type="sldImg"/>
          </p:nvPr>
        </p:nvSpPr>
        <p:spPr>
          <a:xfrm>
            <a:off x="381300" y="685800"/>
            <a:ext cx="6096000" cy="3429000"/>
          </a:xfrm>
          <a:custGeom>
            <a:pathLst>
              <a:path extrusionOk="0" h="120000" w="120000">
                <a:moveTo>
                  <a:pt x="0" y="0"/>
                </a:moveTo>
                <a:lnTo>
                  <a:pt x="120000" y="0"/>
                </a:lnTo>
                <a:lnTo>
                  <a:pt x="120000" y="120000"/>
                </a:lnTo>
                <a:lnTo>
                  <a:pt x="0" y="120000"/>
                </a:lnTo>
                <a:close/>
              </a:path>
            </a:pathLst>
          </a:custGeom>
        </p:spPr>
      </p:sp>
      <p:sp>
        <p:nvSpPr>
          <p:cNvPr id="116" name="Shape 116"/>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slide" type="title">
  <p:cSld name="TITLE">
    <p:spTree>
      <p:nvGrpSpPr>
        <p:cNvPr id="9" name="Shape 9"/>
        <p:cNvGrpSpPr/>
        <p:nvPr/>
      </p:nvGrpSpPr>
      <p:grpSpPr>
        <a:xfrm>
          <a:off x="0" y="0"/>
          <a:ext cx="0" cy="0"/>
          <a:chOff x="0" y="0"/>
          <a:chExt cx="0" cy="0"/>
        </a:xfrm>
      </p:grpSpPr>
      <p:sp>
        <p:nvSpPr>
          <p:cNvPr id="10" name="Shape 10"/>
          <p:cNvSpPr/>
          <p:nvPr/>
        </p:nvSpPr>
        <p:spPr>
          <a:xfrm>
            <a:off x="2744013" y="756700"/>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1" name="Shape 11"/>
          <p:cNvSpPr/>
          <p:nvPr/>
        </p:nvSpPr>
        <p:spPr>
          <a:xfrm rot="10800000">
            <a:off x="5318350" y="32667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2" name="Shape 12"/>
          <p:cNvSpPr txBox="1"/>
          <p:nvPr>
            <p:ph type="ctrTitle"/>
          </p:nvPr>
        </p:nvSpPr>
        <p:spPr>
          <a:xfrm>
            <a:off x="3044700" y="1444255"/>
            <a:ext cx="3054600" cy="1537200"/>
          </a:xfrm>
          <a:prstGeom prst="rect">
            <a:avLst/>
          </a:prstGeom>
        </p:spPr>
        <p:txBody>
          <a:bodyPr anchorCtr="0" anchor="b"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3" name="Shape 13"/>
          <p:cNvSpPr txBox="1"/>
          <p:nvPr>
            <p:ph idx="1" type="subTitle"/>
          </p:nvPr>
        </p:nvSpPr>
        <p:spPr>
          <a:xfrm>
            <a:off x="3044700" y="3116580"/>
            <a:ext cx="3054600" cy="7014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100"/>
              <a:buFont typeface="Economica"/>
              <a:buNone/>
              <a:defRPr sz="2100">
                <a:latin typeface="Economica"/>
                <a:ea typeface="Economica"/>
                <a:cs typeface="Economica"/>
                <a:sym typeface="Economica"/>
              </a:defRPr>
            </a:lvl1pPr>
            <a:lvl2pPr lvl="1" algn="ctr">
              <a:lnSpc>
                <a:spcPct val="100000"/>
              </a:lnSpc>
              <a:spcBef>
                <a:spcPts val="0"/>
              </a:spcBef>
              <a:spcAft>
                <a:spcPts val="0"/>
              </a:spcAft>
              <a:buSzPts val="2100"/>
              <a:buFont typeface="Economica"/>
              <a:buNone/>
              <a:defRPr sz="2100">
                <a:latin typeface="Economica"/>
                <a:ea typeface="Economica"/>
                <a:cs typeface="Economica"/>
                <a:sym typeface="Economica"/>
              </a:defRPr>
            </a:lvl2pPr>
            <a:lvl3pPr lvl="2" algn="ctr">
              <a:lnSpc>
                <a:spcPct val="100000"/>
              </a:lnSpc>
              <a:spcBef>
                <a:spcPts val="0"/>
              </a:spcBef>
              <a:spcAft>
                <a:spcPts val="0"/>
              </a:spcAft>
              <a:buSzPts val="2100"/>
              <a:buFont typeface="Economica"/>
              <a:buNone/>
              <a:defRPr sz="2100">
                <a:latin typeface="Economica"/>
                <a:ea typeface="Economica"/>
                <a:cs typeface="Economica"/>
                <a:sym typeface="Economica"/>
              </a:defRPr>
            </a:lvl3pPr>
            <a:lvl4pPr lvl="3" algn="ctr">
              <a:lnSpc>
                <a:spcPct val="100000"/>
              </a:lnSpc>
              <a:spcBef>
                <a:spcPts val="0"/>
              </a:spcBef>
              <a:spcAft>
                <a:spcPts val="0"/>
              </a:spcAft>
              <a:buSzPts val="2100"/>
              <a:buFont typeface="Economica"/>
              <a:buNone/>
              <a:defRPr sz="2100">
                <a:latin typeface="Economica"/>
                <a:ea typeface="Economica"/>
                <a:cs typeface="Economica"/>
                <a:sym typeface="Economica"/>
              </a:defRPr>
            </a:lvl4pPr>
            <a:lvl5pPr lvl="4" algn="ctr">
              <a:lnSpc>
                <a:spcPct val="100000"/>
              </a:lnSpc>
              <a:spcBef>
                <a:spcPts val="0"/>
              </a:spcBef>
              <a:spcAft>
                <a:spcPts val="0"/>
              </a:spcAft>
              <a:buSzPts val="2100"/>
              <a:buFont typeface="Economica"/>
              <a:buNone/>
              <a:defRPr sz="2100">
                <a:latin typeface="Economica"/>
                <a:ea typeface="Economica"/>
                <a:cs typeface="Economica"/>
                <a:sym typeface="Economica"/>
              </a:defRPr>
            </a:lvl5pPr>
            <a:lvl6pPr lvl="5" algn="ctr">
              <a:lnSpc>
                <a:spcPct val="100000"/>
              </a:lnSpc>
              <a:spcBef>
                <a:spcPts val="0"/>
              </a:spcBef>
              <a:spcAft>
                <a:spcPts val="0"/>
              </a:spcAft>
              <a:buSzPts val="2100"/>
              <a:buFont typeface="Economica"/>
              <a:buNone/>
              <a:defRPr sz="2100">
                <a:latin typeface="Economica"/>
                <a:ea typeface="Economica"/>
                <a:cs typeface="Economica"/>
                <a:sym typeface="Economica"/>
              </a:defRPr>
            </a:lvl6pPr>
            <a:lvl7pPr lvl="6" algn="ctr">
              <a:lnSpc>
                <a:spcPct val="100000"/>
              </a:lnSpc>
              <a:spcBef>
                <a:spcPts val="0"/>
              </a:spcBef>
              <a:spcAft>
                <a:spcPts val="0"/>
              </a:spcAft>
              <a:buSzPts val="2100"/>
              <a:buFont typeface="Economica"/>
              <a:buNone/>
              <a:defRPr sz="2100">
                <a:latin typeface="Economica"/>
                <a:ea typeface="Economica"/>
                <a:cs typeface="Economica"/>
                <a:sym typeface="Economica"/>
              </a:defRPr>
            </a:lvl7pPr>
            <a:lvl8pPr lvl="7" algn="ctr">
              <a:lnSpc>
                <a:spcPct val="100000"/>
              </a:lnSpc>
              <a:spcBef>
                <a:spcPts val="0"/>
              </a:spcBef>
              <a:spcAft>
                <a:spcPts val="0"/>
              </a:spcAft>
              <a:buSzPts val="2100"/>
              <a:buFont typeface="Economica"/>
              <a:buNone/>
              <a:defRPr sz="2100">
                <a:latin typeface="Economica"/>
                <a:ea typeface="Economica"/>
                <a:cs typeface="Economica"/>
                <a:sym typeface="Economica"/>
              </a:defRPr>
            </a:lvl8pPr>
            <a:lvl9pPr lvl="8" algn="ctr">
              <a:lnSpc>
                <a:spcPct val="100000"/>
              </a:lnSpc>
              <a:spcBef>
                <a:spcPts val="0"/>
              </a:spcBef>
              <a:spcAft>
                <a:spcPts val="0"/>
              </a:spcAft>
              <a:buSzPts val="2100"/>
              <a:buFont typeface="Economica"/>
              <a:buNone/>
              <a:defRPr sz="2100">
                <a:latin typeface="Economica"/>
                <a:ea typeface="Economica"/>
                <a:cs typeface="Economica"/>
                <a:sym typeface="Economica"/>
              </a:defRPr>
            </a:lvl9pPr>
          </a:lstStyle>
          <a:p/>
        </p:txBody>
      </p:sp>
      <p:sp>
        <p:nvSpPr>
          <p:cNvPr id="14" name="Shape 1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ig number">
  <p:cSld name="BIG_NUMBER">
    <p:spTree>
      <p:nvGrpSpPr>
        <p:cNvPr id="51" name="Shape 51"/>
        <p:cNvGrpSpPr/>
        <p:nvPr/>
      </p:nvGrpSpPr>
      <p:grpSpPr>
        <a:xfrm>
          <a:off x="0" y="0"/>
          <a:ext cx="0" cy="0"/>
          <a:chOff x="0" y="0"/>
          <a:chExt cx="0" cy="0"/>
        </a:xfrm>
      </p:grpSpPr>
      <p:sp>
        <p:nvSpPr>
          <p:cNvPr id="52" name="Shape 52"/>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53" name="Shape 53"/>
          <p:cNvSpPr txBox="1"/>
          <p:nvPr>
            <p:ph hasCustomPrompt="1" type="title"/>
          </p:nvPr>
        </p:nvSpPr>
        <p:spPr>
          <a:xfrm>
            <a:off x="311700" y="957125"/>
            <a:ext cx="8520600" cy="2128800"/>
          </a:xfrm>
          <a:prstGeom prst="rect">
            <a:avLst/>
          </a:prstGeom>
        </p:spPr>
        <p:txBody>
          <a:bodyPr anchorCtr="0" anchor="ctr" bIns="91425" lIns="91425" spcFirstLastPara="1" rIns="91425" wrap="square" tIns="91425"/>
          <a:lstStyle>
            <a:lvl1pPr lvl="0" algn="ctr">
              <a:spcBef>
                <a:spcPts val="0"/>
              </a:spcBef>
              <a:spcAft>
                <a:spcPts val="0"/>
              </a:spcAft>
              <a:buClr>
                <a:schemeClr val="lt2"/>
              </a:buClr>
              <a:buSzPts val="16000"/>
              <a:buNone/>
              <a:defRPr sz="16000">
                <a:solidFill>
                  <a:schemeClr val="lt2"/>
                </a:solidFill>
              </a:defRPr>
            </a:lvl1pPr>
            <a:lvl2pPr lvl="1" algn="ctr">
              <a:spcBef>
                <a:spcPts val="0"/>
              </a:spcBef>
              <a:spcAft>
                <a:spcPts val="0"/>
              </a:spcAft>
              <a:buClr>
                <a:schemeClr val="lt2"/>
              </a:buClr>
              <a:buSzPts val="16000"/>
              <a:buNone/>
              <a:defRPr sz="16000">
                <a:solidFill>
                  <a:schemeClr val="lt2"/>
                </a:solidFill>
              </a:defRPr>
            </a:lvl2pPr>
            <a:lvl3pPr lvl="2" algn="ctr">
              <a:spcBef>
                <a:spcPts val="0"/>
              </a:spcBef>
              <a:spcAft>
                <a:spcPts val="0"/>
              </a:spcAft>
              <a:buClr>
                <a:schemeClr val="lt2"/>
              </a:buClr>
              <a:buSzPts val="16000"/>
              <a:buNone/>
              <a:defRPr sz="16000">
                <a:solidFill>
                  <a:schemeClr val="lt2"/>
                </a:solidFill>
              </a:defRPr>
            </a:lvl3pPr>
            <a:lvl4pPr lvl="3" algn="ctr">
              <a:spcBef>
                <a:spcPts val="0"/>
              </a:spcBef>
              <a:spcAft>
                <a:spcPts val="0"/>
              </a:spcAft>
              <a:buClr>
                <a:schemeClr val="lt2"/>
              </a:buClr>
              <a:buSzPts val="16000"/>
              <a:buNone/>
              <a:defRPr sz="16000">
                <a:solidFill>
                  <a:schemeClr val="lt2"/>
                </a:solidFill>
              </a:defRPr>
            </a:lvl4pPr>
            <a:lvl5pPr lvl="4" algn="ctr">
              <a:spcBef>
                <a:spcPts val="0"/>
              </a:spcBef>
              <a:spcAft>
                <a:spcPts val="0"/>
              </a:spcAft>
              <a:buClr>
                <a:schemeClr val="lt2"/>
              </a:buClr>
              <a:buSzPts val="16000"/>
              <a:buNone/>
              <a:defRPr sz="16000">
                <a:solidFill>
                  <a:schemeClr val="lt2"/>
                </a:solidFill>
              </a:defRPr>
            </a:lvl5pPr>
            <a:lvl6pPr lvl="5" algn="ctr">
              <a:spcBef>
                <a:spcPts val="0"/>
              </a:spcBef>
              <a:spcAft>
                <a:spcPts val="0"/>
              </a:spcAft>
              <a:buClr>
                <a:schemeClr val="lt2"/>
              </a:buClr>
              <a:buSzPts val="16000"/>
              <a:buNone/>
              <a:defRPr sz="16000">
                <a:solidFill>
                  <a:schemeClr val="lt2"/>
                </a:solidFill>
              </a:defRPr>
            </a:lvl6pPr>
            <a:lvl7pPr lvl="6" algn="ctr">
              <a:spcBef>
                <a:spcPts val="0"/>
              </a:spcBef>
              <a:spcAft>
                <a:spcPts val="0"/>
              </a:spcAft>
              <a:buClr>
                <a:schemeClr val="lt2"/>
              </a:buClr>
              <a:buSzPts val="16000"/>
              <a:buNone/>
              <a:defRPr sz="16000">
                <a:solidFill>
                  <a:schemeClr val="lt2"/>
                </a:solidFill>
              </a:defRPr>
            </a:lvl7pPr>
            <a:lvl8pPr lvl="7" algn="ctr">
              <a:spcBef>
                <a:spcPts val="0"/>
              </a:spcBef>
              <a:spcAft>
                <a:spcPts val="0"/>
              </a:spcAft>
              <a:buClr>
                <a:schemeClr val="lt2"/>
              </a:buClr>
              <a:buSzPts val="16000"/>
              <a:buNone/>
              <a:defRPr sz="16000">
                <a:solidFill>
                  <a:schemeClr val="lt2"/>
                </a:solidFill>
              </a:defRPr>
            </a:lvl8pPr>
            <a:lvl9pPr lvl="8" algn="ctr">
              <a:spcBef>
                <a:spcPts val="0"/>
              </a:spcBef>
              <a:spcAft>
                <a:spcPts val="0"/>
              </a:spcAft>
              <a:buClr>
                <a:schemeClr val="lt2"/>
              </a:buClr>
              <a:buSzPts val="16000"/>
              <a:buNone/>
              <a:defRPr sz="16000">
                <a:solidFill>
                  <a:schemeClr val="lt2"/>
                </a:solidFill>
              </a:defRPr>
            </a:lvl9pPr>
          </a:lstStyle>
          <a:p>
            <a:r>
              <a:t>xx%</a:t>
            </a:r>
          </a:p>
        </p:txBody>
      </p:sp>
      <p:sp>
        <p:nvSpPr>
          <p:cNvPr id="54" name="Shape 54"/>
          <p:cNvSpPr txBox="1"/>
          <p:nvPr>
            <p:ph idx="1" type="body"/>
          </p:nvPr>
        </p:nvSpPr>
        <p:spPr>
          <a:xfrm>
            <a:off x="311700" y="3162000"/>
            <a:ext cx="8520600" cy="1071600"/>
          </a:xfrm>
          <a:prstGeom prst="rect">
            <a:avLst/>
          </a:prstGeom>
        </p:spPr>
        <p:txBody>
          <a:bodyPr anchorCtr="0" anchor="t" bIns="91425" lIns="91425" spcFirstLastPara="1" rIns="91425" wrap="square" tIns="91425"/>
          <a:lstStyle>
            <a:lvl1pPr indent="-342900" lvl="0" marL="457200" algn="ctr">
              <a:spcBef>
                <a:spcPts val="0"/>
              </a:spcBef>
              <a:spcAft>
                <a:spcPts val="0"/>
              </a:spcAft>
              <a:buSzPts val="1800"/>
              <a:buChar char="●"/>
              <a:defRPr/>
            </a:lvl1pPr>
            <a:lvl2pPr indent="-317500" lvl="1" marL="914400" algn="ctr">
              <a:spcBef>
                <a:spcPts val="1600"/>
              </a:spcBef>
              <a:spcAft>
                <a:spcPts val="0"/>
              </a:spcAft>
              <a:buSzPts val="1400"/>
              <a:buChar char="○"/>
              <a:defRPr/>
            </a:lvl2pPr>
            <a:lvl3pPr indent="-317500" lvl="2" marL="1371600" algn="ctr">
              <a:spcBef>
                <a:spcPts val="1600"/>
              </a:spcBef>
              <a:spcAft>
                <a:spcPts val="0"/>
              </a:spcAft>
              <a:buSzPts val="1400"/>
              <a:buChar char="■"/>
              <a:defRPr/>
            </a:lvl3pPr>
            <a:lvl4pPr indent="-317500" lvl="3" marL="1828800" algn="ctr">
              <a:spcBef>
                <a:spcPts val="1600"/>
              </a:spcBef>
              <a:spcAft>
                <a:spcPts val="0"/>
              </a:spcAft>
              <a:buSzPts val="1400"/>
              <a:buChar char="●"/>
              <a:defRPr/>
            </a:lvl4pPr>
            <a:lvl5pPr indent="-317500" lvl="4" marL="2286000" algn="ctr">
              <a:spcBef>
                <a:spcPts val="1600"/>
              </a:spcBef>
              <a:spcAft>
                <a:spcPts val="0"/>
              </a:spcAft>
              <a:buSzPts val="1400"/>
              <a:buChar char="○"/>
              <a:defRPr/>
            </a:lvl5pPr>
            <a:lvl6pPr indent="-317500" lvl="5" marL="2743200" algn="ctr">
              <a:spcBef>
                <a:spcPts val="1600"/>
              </a:spcBef>
              <a:spcAft>
                <a:spcPts val="0"/>
              </a:spcAft>
              <a:buSzPts val="1400"/>
              <a:buChar char="■"/>
              <a:defRPr/>
            </a:lvl6pPr>
            <a:lvl7pPr indent="-317500" lvl="6" marL="3200400" algn="ctr">
              <a:spcBef>
                <a:spcPts val="1600"/>
              </a:spcBef>
              <a:spcAft>
                <a:spcPts val="0"/>
              </a:spcAft>
              <a:buSzPts val="1400"/>
              <a:buChar char="●"/>
              <a:defRPr/>
            </a:lvl7pPr>
            <a:lvl8pPr indent="-317500" lvl="7" marL="3657600" algn="ctr">
              <a:spcBef>
                <a:spcPts val="1600"/>
              </a:spcBef>
              <a:spcAft>
                <a:spcPts val="0"/>
              </a:spcAft>
              <a:buSzPts val="1400"/>
              <a:buChar char="○"/>
              <a:defRPr/>
            </a:lvl8pPr>
            <a:lvl9pPr indent="-317500" lvl="8" marL="4114800" algn="ctr">
              <a:spcBef>
                <a:spcPts val="1600"/>
              </a:spcBef>
              <a:spcAft>
                <a:spcPts val="1600"/>
              </a:spcAft>
              <a:buSzPts val="1400"/>
              <a:buChar char="■"/>
              <a:defRPr/>
            </a:lvl9pPr>
          </a:lstStyle>
          <a:p/>
        </p:txBody>
      </p:sp>
      <p:sp>
        <p:nvSpPr>
          <p:cNvPr id="55" name="Shape 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Blank" type="blank">
  <p:cSld name="BLANK">
    <p:spTree>
      <p:nvGrpSpPr>
        <p:cNvPr id="56" name="Shape 56"/>
        <p:cNvGrpSpPr/>
        <p:nvPr/>
      </p:nvGrpSpPr>
      <p:grpSpPr>
        <a:xfrm>
          <a:off x="0" y="0"/>
          <a:ext cx="0" cy="0"/>
          <a:chOff x="0" y="0"/>
          <a:chExt cx="0" cy="0"/>
        </a:xfrm>
      </p:grpSpPr>
      <p:sp>
        <p:nvSpPr>
          <p:cNvPr id="57" name="Shape 5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header" type="secHead">
  <p:cSld name="SECTION_HEADER">
    <p:spTree>
      <p:nvGrpSpPr>
        <p:cNvPr id="15" name="Shape 15"/>
        <p:cNvGrpSpPr/>
        <p:nvPr/>
      </p:nvGrpSpPr>
      <p:grpSpPr>
        <a:xfrm>
          <a:off x="0" y="0"/>
          <a:ext cx="0" cy="0"/>
          <a:chOff x="0" y="0"/>
          <a:chExt cx="0" cy="0"/>
        </a:xfrm>
      </p:grpSpPr>
      <p:sp>
        <p:nvSpPr>
          <p:cNvPr id="16" name="Shape 16"/>
          <p:cNvSpPr/>
          <p:nvPr/>
        </p:nvSpPr>
        <p:spPr>
          <a:xfrm flipH="1">
            <a:off x="7595938" y="4602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7" name="Shape 17"/>
          <p:cNvSpPr/>
          <p:nvPr/>
        </p:nvSpPr>
        <p:spPr>
          <a:xfrm flipH="1" rot="10800000">
            <a:off x="466425" y="3558325"/>
            <a:ext cx="1081625" cy="1124950"/>
          </a:xfrm>
          <a:custGeom>
            <a:pathLst>
              <a:path extrusionOk="0" h="44998" w="43265">
                <a:moveTo>
                  <a:pt x="0" y="44998"/>
                </a:moveTo>
                <a:lnTo>
                  <a:pt x="0" y="0"/>
                </a:lnTo>
                <a:lnTo>
                  <a:pt x="43265" y="0"/>
                </a:lnTo>
              </a:path>
            </a:pathLst>
          </a:custGeom>
          <a:noFill/>
          <a:ln cap="flat" cmpd="sng" w="28575">
            <a:solidFill>
              <a:schemeClr val="lt2"/>
            </a:solidFill>
            <a:prstDash val="solid"/>
            <a:miter lim="8000"/>
            <a:headEnd len="sm" w="sm" type="none"/>
            <a:tailEnd len="sm" w="sm" type="none"/>
          </a:ln>
        </p:spPr>
      </p:sp>
      <p:sp>
        <p:nvSpPr>
          <p:cNvPr id="18" name="Shape 18"/>
          <p:cNvSpPr txBox="1"/>
          <p:nvPr>
            <p:ph type="title"/>
          </p:nvPr>
        </p:nvSpPr>
        <p:spPr>
          <a:xfrm>
            <a:off x="773700" y="1806450"/>
            <a:ext cx="7596600" cy="1530600"/>
          </a:xfrm>
          <a:prstGeom prst="rect">
            <a:avLst/>
          </a:prstGeom>
        </p:spPr>
        <p:txBody>
          <a:bodyPr anchorCtr="0" anchor="ctr" bIns="91425" lIns="91425" spcFirstLastPara="1" rIns="91425" wrap="square" tIns="91425"/>
          <a:lstStyle>
            <a:lvl1pPr lvl="0" algn="ctr">
              <a:spcBef>
                <a:spcPts val="0"/>
              </a:spcBef>
              <a:spcAft>
                <a:spcPts val="0"/>
              </a:spcAft>
              <a:buSzPts val="4200"/>
              <a:buNone/>
              <a:defRPr/>
            </a:lvl1pPr>
            <a:lvl2pPr lvl="1" algn="ctr">
              <a:spcBef>
                <a:spcPts val="0"/>
              </a:spcBef>
              <a:spcAft>
                <a:spcPts val="0"/>
              </a:spcAft>
              <a:buSzPts val="4200"/>
              <a:buNone/>
              <a:defRPr/>
            </a:lvl2pPr>
            <a:lvl3pPr lvl="2" algn="ctr">
              <a:spcBef>
                <a:spcPts val="0"/>
              </a:spcBef>
              <a:spcAft>
                <a:spcPts val="0"/>
              </a:spcAft>
              <a:buSzPts val="4200"/>
              <a:buNone/>
              <a:defRPr/>
            </a:lvl3pPr>
            <a:lvl4pPr lvl="3" algn="ctr">
              <a:spcBef>
                <a:spcPts val="0"/>
              </a:spcBef>
              <a:spcAft>
                <a:spcPts val="0"/>
              </a:spcAft>
              <a:buSzPts val="4200"/>
              <a:buNone/>
              <a:defRPr/>
            </a:lvl4pPr>
            <a:lvl5pPr lvl="4" algn="ctr">
              <a:spcBef>
                <a:spcPts val="0"/>
              </a:spcBef>
              <a:spcAft>
                <a:spcPts val="0"/>
              </a:spcAft>
              <a:buSzPts val="4200"/>
              <a:buNone/>
              <a:defRPr/>
            </a:lvl5pPr>
            <a:lvl6pPr lvl="5" algn="ctr">
              <a:spcBef>
                <a:spcPts val="0"/>
              </a:spcBef>
              <a:spcAft>
                <a:spcPts val="0"/>
              </a:spcAft>
              <a:buSzPts val="4200"/>
              <a:buNone/>
              <a:defRPr/>
            </a:lvl6pPr>
            <a:lvl7pPr lvl="6" algn="ctr">
              <a:spcBef>
                <a:spcPts val="0"/>
              </a:spcBef>
              <a:spcAft>
                <a:spcPts val="0"/>
              </a:spcAft>
              <a:buSzPts val="4200"/>
              <a:buNone/>
              <a:defRPr/>
            </a:lvl7pPr>
            <a:lvl8pPr lvl="7" algn="ctr">
              <a:spcBef>
                <a:spcPts val="0"/>
              </a:spcBef>
              <a:spcAft>
                <a:spcPts val="0"/>
              </a:spcAft>
              <a:buSzPts val="4200"/>
              <a:buNone/>
              <a:defRPr/>
            </a:lvl8pPr>
            <a:lvl9pPr lvl="8" algn="ctr">
              <a:spcBef>
                <a:spcPts val="0"/>
              </a:spcBef>
              <a:spcAft>
                <a:spcPts val="0"/>
              </a:spcAft>
              <a:buSzPts val="4200"/>
              <a:buNone/>
              <a:defRPr/>
            </a:lvl9pPr>
          </a:lstStyle>
          <a:p/>
        </p:txBody>
      </p:sp>
      <p:sp>
        <p:nvSpPr>
          <p:cNvPr id="19" name="Shape 1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body" type="tx">
  <p:cSld name="TITLE_AND_BODY">
    <p:spTree>
      <p:nvGrpSpPr>
        <p:cNvPr id="20" name="Shape 20"/>
        <p:cNvGrpSpPr/>
        <p:nvPr/>
      </p:nvGrpSpPr>
      <p:grpSpPr>
        <a:xfrm>
          <a:off x="0" y="0"/>
          <a:ext cx="0" cy="0"/>
          <a:chOff x="0" y="0"/>
          <a:chExt cx="0" cy="0"/>
        </a:xfrm>
      </p:grpSpPr>
      <p:sp>
        <p:nvSpPr>
          <p:cNvPr id="21" name="Shape 21"/>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22" name="Shape 22"/>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3" name="Shape 23"/>
          <p:cNvSpPr txBox="1"/>
          <p:nvPr>
            <p:ph idx="1" type="body"/>
          </p:nvPr>
        </p:nvSpPr>
        <p:spPr>
          <a:xfrm>
            <a:off x="311700" y="1225225"/>
            <a:ext cx="8520600" cy="3354000"/>
          </a:xfrm>
          <a:prstGeom prst="rect">
            <a:avLst/>
          </a:prstGeom>
        </p:spPr>
        <p:txBody>
          <a:bodyPr anchorCtr="0" anchor="t" bIns="91425" lIns="91425" spcFirstLastPara="1" rIns="91425" wrap="square" tIns="91425"/>
          <a:lstStyle>
            <a:lvl1pPr indent="-342900" lvl="0" marL="457200">
              <a:spcBef>
                <a:spcPts val="0"/>
              </a:spcBef>
              <a:spcAft>
                <a:spcPts val="0"/>
              </a:spcAft>
              <a:buSzPts val="1800"/>
              <a:buChar char="●"/>
              <a:defRPr/>
            </a:lvl1pPr>
            <a:lvl2pPr indent="-317500" lvl="1" marL="914400">
              <a:spcBef>
                <a:spcPts val="1600"/>
              </a:spcBef>
              <a:spcAft>
                <a:spcPts val="0"/>
              </a:spcAft>
              <a:buSzPts val="1400"/>
              <a:buChar char="○"/>
              <a:defRPr/>
            </a:lvl2pPr>
            <a:lvl3pPr indent="-317500" lvl="2" marL="1371600">
              <a:spcBef>
                <a:spcPts val="1600"/>
              </a:spcBef>
              <a:spcAft>
                <a:spcPts val="0"/>
              </a:spcAft>
              <a:buSzPts val="1400"/>
              <a:buChar char="■"/>
              <a:defRPr/>
            </a:lvl3pPr>
            <a:lvl4pPr indent="-317500" lvl="3" marL="1828800">
              <a:spcBef>
                <a:spcPts val="1600"/>
              </a:spcBef>
              <a:spcAft>
                <a:spcPts val="0"/>
              </a:spcAft>
              <a:buSzPts val="1400"/>
              <a:buChar char="●"/>
              <a:defRPr/>
            </a:lvl4pPr>
            <a:lvl5pPr indent="-317500" lvl="4" marL="2286000">
              <a:spcBef>
                <a:spcPts val="1600"/>
              </a:spcBef>
              <a:spcAft>
                <a:spcPts val="0"/>
              </a:spcAft>
              <a:buSzPts val="1400"/>
              <a:buChar char="○"/>
              <a:defRPr/>
            </a:lvl5pPr>
            <a:lvl6pPr indent="-317500" lvl="5" marL="2743200">
              <a:spcBef>
                <a:spcPts val="1600"/>
              </a:spcBef>
              <a:spcAft>
                <a:spcPts val="0"/>
              </a:spcAft>
              <a:buSzPts val="1400"/>
              <a:buChar char="■"/>
              <a:defRPr/>
            </a:lvl6pPr>
            <a:lvl7pPr indent="-317500" lvl="6" marL="3200400">
              <a:spcBef>
                <a:spcPts val="1600"/>
              </a:spcBef>
              <a:spcAft>
                <a:spcPts val="0"/>
              </a:spcAft>
              <a:buSzPts val="1400"/>
              <a:buChar char="●"/>
              <a:defRPr/>
            </a:lvl7pPr>
            <a:lvl8pPr indent="-317500" lvl="7" marL="3657600">
              <a:spcBef>
                <a:spcPts val="1600"/>
              </a:spcBef>
              <a:spcAft>
                <a:spcPts val="0"/>
              </a:spcAft>
              <a:buSzPts val="1400"/>
              <a:buChar char="○"/>
              <a:defRPr/>
            </a:lvl8pPr>
            <a:lvl9pPr indent="-317500" lvl="8" marL="4114800">
              <a:spcBef>
                <a:spcPts val="1600"/>
              </a:spcBef>
              <a:spcAft>
                <a:spcPts val="1600"/>
              </a:spcAft>
              <a:buSzPts val="1400"/>
              <a:buChar char="■"/>
              <a:defRPr/>
            </a:lvl9pPr>
          </a:lstStyle>
          <a:p/>
        </p:txBody>
      </p:sp>
      <p:sp>
        <p:nvSpPr>
          <p:cNvPr id="24" name="Shape 2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and two columns" type="twoColTx">
  <p:cSld name="TITLE_AND_TWO_COLUMNS">
    <p:spTree>
      <p:nvGrpSpPr>
        <p:cNvPr id="25" name="Shape 25"/>
        <p:cNvGrpSpPr/>
        <p:nvPr/>
      </p:nvGrpSpPr>
      <p:grpSpPr>
        <a:xfrm>
          <a:off x="0" y="0"/>
          <a:ext cx="0" cy="0"/>
          <a:chOff x="0" y="0"/>
          <a:chExt cx="0" cy="0"/>
        </a:xfrm>
      </p:grpSpPr>
      <p:sp>
        <p:nvSpPr>
          <p:cNvPr id="26" name="Shape 26"/>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27" name="Shape 27"/>
          <p:cNvSpPr txBox="1"/>
          <p:nvPr>
            <p:ph idx="1" type="body"/>
          </p:nvPr>
        </p:nvSpPr>
        <p:spPr>
          <a:xfrm>
            <a:off x="3117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8" name="Shape 28"/>
          <p:cNvSpPr txBox="1"/>
          <p:nvPr>
            <p:ph idx="2" type="body"/>
          </p:nvPr>
        </p:nvSpPr>
        <p:spPr>
          <a:xfrm>
            <a:off x="4832400" y="1225225"/>
            <a:ext cx="3999900" cy="3354000"/>
          </a:xfrm>
          <a:prstGeom prst="rect">
            <a:avLst/>
          </a:prstGeom>
        </p:spPr>
        <p:txBody>
          <a:bodyPr anchorCtr="0" anchor="t" bIns="91425" lIns="91425" spcFirstLastPara="1" rIns="91425" wrap="square" tIns="91425"/>
          <a:lstStyle>
            <a:lvl1pPr indent="-317500" lvl="0" marL="457200">
              <a:spcBef>
                <a:spcPts val="0"/>
              </a:spcBef>
              <a:spcAft>
                <a:spcPts val="0"/>
              </a:spcAft>
              <a:buSzPts val="1400"/>
              <a:buChar char="●"/>
              <a:defRPr sz="14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29" name="Shape 2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Title only" type="titleOnly">
  <p:cSld name="TITLE_ONLY">
    <p:spTree>
      <p:nvGrpSpPr>
        <p:cNvPr id="30" name="Shape 30"/>
        <p:cNvGrpSpPr/>
        <p:nvPr/>
      </p:nvGrpSpPr>
      <p:grpSpPr>
        <a:xfrm>
          <a:off x="0" y="0"/>
          <a:ext cx="0" cy="0"/>
          <a:chOff x="0" y="0"/>
          <a:chExt cx="0" cy="0"/>
        </a:xfrm>
      </p:grpSpPr>
      <p:sp>
        <p:nvSpPr>
          <p:cNvPr id="31" name="Shape 31"/>
          <p:cNvSpPr txBox="1"/>
          <p:nvPr>
            <p:ph type="title"/>
          </p:nvPr>
        </p:nvSpPr>
        <p:spPr>
          <a:xfrm>
            <a:off x="311700" y="315925"/>
            <a:ext cx="8520600" cy="831300"/>
          </a:xfrm>
          <a:prstGeom prst="rect">
            <a:avLst/>
          </a:prstGeom>
        </p:spPr>
        <p:txBody>
          <a:bodyPr anchorCtr="0" anchor="b" bIns="91425" lIns="91425" spcFirstLastPara="1" rIns="91425" wrap="square" tIns="91425"/>
          <a:lstStyle>
            <a:lvl1pPr lvl="0">
              <a:spcBef>
                <a:spcPts val="0"/>
              </a:spcBef>
              <a:spcAft>
                <a:spcPts val="0"/>
              </a:spcAft>
              <a:buSzPts val="4200"/>
              <a:buNone/>
              <a:defRPr/>
            </a:lvl1pPr>
            <a:lvl2pPr lvl="1">
              <a:spcBef>
                <a:spcPts val="0"/>
              </a:spcBef>
              <a:spcAft>
                <a:spcPts val="0"/>
              </a:spcAft>
              <a:buSzPts val="4200"/>
              <a:buNone/>
              <a:defRPr/>
            </a:lvl2pPr>
            <a:lvl3pPr lvl="2">
              <a:spcBef>
                <a:spcPts val="0"/>
              </a:spcBef>
              <a:spcAft>
                <a:spcPts val="0"/>
              </a:spcAft>
              <a:buSzPts val="4200"/>
              <a:buNone/>
              <a:defRPr/>
            </a:lvl3pPr>
            <a:lvl4pPr lvl="3">
              <a:spcBef>
                <a:spcPts val="0"/>
              </a:spcBef>
              <a:spcAft>
                <a:spcPts val="0"/>
              </a:spcAft>
              <a:buSzPts val="4200"/>
              <a:buNone/>
              <a:defRPr/>
            </a:lvl4pPr>
            <a:lvl5pPr lvl="4">
              <a:spcBef>
                <a:spcPts val="0"/>
              </a:spcBef>
              <a:spcAft>
                <a:spcPts val="0"/>
              </a:spcAft>
              <a:buSzPts val="4200"/>
              <a:buNone/>
              <a:defRPr/>
            </a:lvl5pPr>
            <a:lvl6pPr lvl="5">
              <a:spcBef>
                <a:spcPts val="0"/>
              </a:spcBef>
              <a:spcAft>
                <a:spcPts val="0"/>
              </a:spcAft>
              <a:buSzPts val="4200"/>
              <a:buNone/>
              <a:defRPr/>
            </a:lvl6pPr>
            <a:lvl7pPr lvl="6">
              <a:spcBef>
                <a:spcPts val="0"/>
              </a:spcBef>
              <a:spcAft>
                <a:spcPts val="0"/>
              </a:spcAft>
              <a:buSzPts val="4200"/>
              <a:buNone/>
              <a:defRPr/>
            </a:lvl7pPr>
            <a:lvl8pPr lvl="7">
              <a:spcBef>
                <a:spcPts val="0"/>
              </a:spcBef>
              <a:spcAft>
                <a:spcPts val="0"/>
              </a:spcAft>
              <a:buSzPts val="4200"/>
              <a:buNone/>
              <a:defRPr/>
            </a:lvl8pPr>
            <a:lvl9pPr lvl="8">
              <a:spcBef>
                <a:spcPts val="0"/>
              </a:spcBef>
              <a:spcAft>
                <a:spcPts val="0"/>
              </a:spcAft>
              <a:buSzPts val="4200"/>
              <a:buNone/>
              <a:defRPr/>
            </a:lvl9pPr>
          </a:lstStyle>
          <a:p/>
        </p:txBody>
      </p:sp>
      <p:sp>
        <p:nvSpPr>
          <p:cNvPr id="32" name="Shape 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One column text">
  <p:cSld name="ONE_COLUMN_TEXT">
    <p:spTree>
      <p:nvGrpSpPr>
        <p:cNvPr id="33" name="Shape 33"/>
        <p:cNvGrpSpPr/>
        <p:nvPr/>
      </p:nvGrpSpPr>
      <p:grpSpPr>
        <a:xfrm>
          <a:off x="0" y="0"/>
          <a:ext cx="0" cy="0"/>
          <a:chOff x="0" y="0"/>
          <a:chExt cx="0" cy="0"/>
        </a:xfrm>
      </p:grpSpPr>
      <p:sp>
        <p:nvSpPr>
          <p:cNvPr id="34" name="Shape 34"/>
          <p:cNvSpPr txBox="1"/>
          <p:nvPr>
            <p:ph type="title"/>
          </p:nvPr>
        </p:nvSpPr>
        <p:spPr>
          <a:xfrm>
            <a:off x="311700" y="555600"/>
            <a:ext cx="2808000" cy="755700"/>
          </a:xfrm>
          <a:prstGeom prst="rect">
            <a:avLst/>
          </a:prstGeom>
        </p:spPr>
        <p:txBody>
          <a:bodyPr anchorCtr="0" anchor="b" bIns="91425" lIns="91425" spcFirstLastPara="1" rIns="91425" wrap="square" tIns="91425"/>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p:txBody>
      </p:sp>
      <p:sp>
        <p:nvSpPr>
          <p:cNvPr id="35" name="Shape 35"/>
          <p:cNvSpPr txBox="1"/>
          <p:nvPr>
            <p:ph idx="1" type="body"/>
          </p:nvPr>
        </p:nvSpPr>
        <p:spPr>
          <a:xfrm>
            <a:off x="311700" y="1399400"/>
            <a:ext cx="2808000" cy="2784900"/>
          </a:xfrm>
          <a:prstGeom prst="rect">
            <a:avLst/>
          </a:prstGeom>
        </p:spPr>
        <p:txBody>
          <a:bodyPr anchorCtr="0" anchor="t" bIns="91425" lIns="91425" spcFirstLastPara="1" rIns="91425" wrap="square" tIns="91425"/>
          <a:lstStyle>
            <a:lvl1pPr indent="-304800" lvl="0" marL="457200">
              <a:spcBef>
                <a:spcPts val="0"/>
              </a:spcBef>
              <a:spcAft>
                <a:spcPts val="0"/>
              </a:spcAft>
              <a:buSzPts val="1200"/>
              <a:buChar char="●"/>
              <a:defRPr sz="1200"/>
            </a:lvl1pPr>
            <a:lvl2pPr indent="-304800" lvl="1" marL="914400">
              <a:spcBef>
                <a:spcPts val="1600"/>
              </a:spcBef>
              <a:spcAft>
                <a:spcPts val="0"/>
              </a:spcAft>
              <a:buSzPts val="1200"/>
              <a:buChar char="○"/>
              <a:defRPr sz="1200"/>
            </a:lvl2pPr>
            <a:lvl3pPr indent="-304800" lvl="2" marL="1371600">
              <a:spcBef>
                <a:spcPts val="1600"/>
              </a:spcBef>
              <a:spcAft>
                <a:spcPts val="0"/>
              </a:spcAft>
              <a:buSzPts val="1200"/>
              <a:buChar char="■"/>
              <a:defRPr sz="1200"/>
            </a:lvl3pPr>
            <a:lvl4pPr indent="-304800" lvl="3" marL="1828800">
              <a:spcBef>
                <a:spcPts val="1600"/>
              </a:spcBef>
              <a:spcAft>
                <a:spcPts val="0"/>
              </a:spcAft>
              <a:buSzPts val="1200"/>
              <a:buChar char="●"/>
              <a:defRPr sz="1200"/>
            </a:lvl4pPr>
            <a:lvl5pPr indent="-304800" lvl="4" marL="2286000">
              <a:spcBef>
                <a:spcPts val="1600"/>
              </a:spcBef>
              <a:spcAft>
                <a:spcPts val="0"/>
              </a:spcAft>
              <a:buSzPts val="1200"/>
              <a:buChar char="○"/>
              <a:defRPr sz="1200"/>
            </a:lvl5pPr>
            <a:lvl6pPr indent="-304800" lvl="5" marL="2743200">
              <a:spcBef>
                <a:spcPts val="1600"/>
              </a:spcBef>
              <a:spcAft>
                <a:spcPts val="0"/>
              </a:spcAft>
              <a:buSzPts val="1200"/>
              <a:buChar char="■"/>
              <a:defRPr sz="1200"/>
            </a:lvl6pPr>
            <a:lvl7pPr indent="-304800" lvl="6" marL="3200400">
              <a:spcBef>
                <a:spcPts val="1600"/>
              </a:spcBef>
              <a:spcAft>
                <a:spcPts val="0"/>
              </a:spcAft>
              <a:buSzPts val="1200"/>
              <a:buChar char="●"/>
              <a:defRPr sz="1200"/>
            </a:lvl7pPr>
            <a:lvl8pPr indent="-304800" lvl="7" marL="3657600">
              <a:spcBef>
                <a:spcPts val="1600"/>
              </a:spcBef>
              <a:spcAft>
                <a:spcPts val="0"/>
              </a:spcAft>
              <a:buSzPts val="1200"/>
              <a:buChar char="○"/>
              <a:defRPr sz="1200"/>
            </a:lvl8pPr>
            <a:lvl9pPr indent="-304800" lvl="8" marL="4114800">
              <a:spcBef>
                <a:spcPts val="1600"/>
              </a:spcBef>
              <a:spcAft>
                <a:spcPts val="1600"/>
              </a:spcAft>
              <a:buSzPts val="1200"/>
              <a:buChar char="■"/>
              <a:defRPr sz="1200"/>
            </a:lvl9pPr>
          </a:lstStyle>
          <a:p/>
        </p:txBody>
      </p:sp>
      <p:sp>
        <p:nvSpPr>
          <p:cNvPr id="36" name="Shape 3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Main point">
  <p:cSld name="MAIN_POINT">
    <p:spTree>
      <p:nvGrpSpPr>
        <p:cNvPr id="37" name="Shape 37"/>
        <p:cNvGrpSpPr/>
        <p:nvPr/>
      </p:nvGrpSpPr>
      <p:grpSpPr>
        <a:xfrm>
          <a:off x="0" y="0"/>
          <a:ext cx="0" cy="0"/>
          <a:chOff x="0" y="0"/>
          <a:chExt cx="0" cy="0"/>
        </a:xfrm>
      </p:grpSpPr>
      <p:sp>
        <p:nvSpPr>
          <p:cNvPr id="38" name="Shape 38"/>
          <p:cNvSpPr/>
          <p:nvPr/>
        </p:nvSpPr>
        <p:spPr>
          <a:xfrm>
            <a:off x="0" y="5045700"/>
            <a:ext cx="9144000" cy="978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sp>
        <p:nvSpPr>
          <p:cNvPr id="39" name="Shape 39"/>
          <p:cNvSpPr txBox="1"/>
          <p:nvPr>
            <p:ph type="title"/>
          </p:nvPr>
        </p:nvSpPr>
        <p:spPr>
          <a:xfrm>
            <a:off x="490250" y="450150"/>
            <a:ext cx="5878800" cy="4090800"/>
          </a:xfrm>
          <a:prstGeom prst="rect">
            <a:avLst/>
          </a:prstGeom>
        </p:spPr>
        <p:txBody>
          <a:bodyPr anchorCtr="0" anchor="ctr" bIns="91425" lIns="91425" spcFirstLastPara="1" rIns="91425" wrap="square" tIns="91425"/>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40" name="Shape 4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Section title and description">
  <p:cSld name="SECTION_TITLE_AND_DESCRIPTION">
    <p:spTree>
      <p:nvGrpSpPr>
        <p:cNvPr id="41" name="Shape 41"/>
        <p:cNvGrpSpPr/>
        <p:nvPr/>
      </p:nvGrpSpPr>
      <p:grpSpPr>
        <a:xfrm>
          <a:off x="0" y="0"/>
          <a:ext cx="0" cy="0"/>
          <a:chOff x="0" y="0"/>
          <a:chExt cx="0" cy="0"/>
        </a:xfrm>
      </p:grpSpPr>
      <p:sp>
        <p:nvSpPr>
          <p:cNvPr id="42" name="Shape 42"/>
          <p:cNvSpPr/>
          <p:nvPr/>
        </p:nvSpPr>
        <p:spPr>
          <a:xfrm>
            <a:off x="4572000" y="-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a:spcBef>
                <a:spcPts val="0"/>
              </a:spcBef>
              <a:spcAft>
                <a:spcPts val="0"/>
              </a:spcAft>
              <a:buNone/>
            </a:pPr>
            <a:r>
              <a:t/>
            </a:r>
            <a:endParaRPr/>
          </a:p>
        </p:txBody>
      </p:sp>
      <p:cxnSp>
        <p:nvCxnSpPr>
          <p:cNvPr id="43" name="Shape 43"/>
          <p:cNvCxnSpPr/>
          <p:nvPr/>
        </p:nvCxnSpPr>
        <p:spPr>
          <a:xfrm>
            <a:off x="5029675" y="4495500"/>
            <a:ext cx="468300" cy="0"/>
          </a:xfrm>
          <a:prstGeom prst="straightConnector1">
            <a:avLst/>
          </a:prstGeom>
          <a:noFill/>
          <a:ln cap="flat" cmpd="sng" w="19050">
            <a:solidFill>
              <a:schemeClr val="lt1"/>
            </a:solidFill>
            <a:prstDash val="solid"/>
            <a:round/>
            <a:headEnd len="sm" w="sm" type="none"/>
            <a:tailEnd len="sm" w="sm" type="none"/>
          </a:ln>
        </p:spPr>
      </p:cxnSp>
      <p:sp>
        <p:nvSpPr>
          <p:cNvPr id="44" name="Shape 44"/>
          <p:cNvSpPr txBox="1"/>
          <p:nvPr>
            <p:ph type="title"/>
          </p:nvPr>
        </p:nvSpPr>
        <p:spPr>
          <a:xfrm>
            <a:off x="265500" y="929275"/>
            <a:ext cx="4045200" cy="1786200"/>
          </a:xfrm>
          <a:prstGeom prst="rect">
            <a:avLst/>
          </a:prstGeom>
        </p:spPr>
        <p:txBody>
          <a:bodyPr anchorCtr="0" anchor="b" bIns="91425" lIns="91425" spcFirstLastPara="1" rIns="91425" wrap="square" tIns="91425"/>
          <a:lstStyle>
            <a:lvl1pPr lvl="0" algn="ctr">
              <a:spcBef>
                <a:spcPts val="0"/>
              </a:spcBef>
              <a:spcAft>
                <a:spcPts val="0"/>
              </a:spcAft>
              <a:buClr>
                <a:schemeClr val="lt2"/>
              </a:buClr>
              <a:buSzPts val="4200"/>
              <a:buNone/>
              <a:defRPr>
                <a:solidFill>
                  <a:schemeClr val="lt2"/>
                </a:solidFill>
              </a:defRPr>
            </a:lvl1pPr>
            <a:lvl2pPr lvl="1" algn="ctr">
              <a:spcBef>
                <a:spcPts val="0"/>
              </a:spcBef>
              <a:spcAft>
                <a:spcPts val="0"/>
              </a:spcAft>
              <a:buClr>
                <a:schemeClr val="lt2"/>
              </a:buClr>
              <a:buSzPts val="4200"/>
              <a:buNone/>
              <a:defRPr>
                <a:solidFill>
                  <a:schemeClr val="lt2"/>
                </a:solidFill>
              </a:defRPr>
            </a:lvl2pPr>
            <a:lvl3pPr lvl="2" algn="ctr">
              <a:spcBef>
                <a:spcPts val="0"/>
              </a:spcBef>
              <a:spcAft>
                <a:spcPts val="0"/>
              </a:spcAft>
              <a:buClr>
                <a:schemeClr val="lt2"/>
              </a:buClr>
              <a:buSzPts val="4200"/>
              <a:buNone/>
              <a:defRPr>
                <a:solidFill>
                  <a:schemeClr val="lt2"/>
                </a:solidFill>
              </a:defRPr>
            </a:lvl3pPr>
            <a:lvl4pPr lvl="3" algn="ctr">
              <a:spcBef>
                <a:spcPts val="0"/>
              </a:spcBef>
              <a:spcAft>
                <a:spcPts val="0"/>
              </a:spcAft>
              <a:buClr>
                <a:schemeClr val="lt2"/>
              </a:buClr>
              <a:buSzPts val="4200"/>
              <a:buNone/>
              <a:defRPr>
                <a:solidFill>
                  <a:schemeClr val="lt2"/>
                </a:solidFill>
              </a:defRPr>
            </a:lvl4pPr>
            <a:lvl5pPr lvl="4" algn="ctr">
              <a:spcBef>
                <a:spcPts val="0"/>
              </a:spcBef>
              <a:spcAft>
                <a:spcPts val="0"/>
              </a:spcAft>
              <a:buClr>
                <a:schemeClr val="lt2"/>
              </a:buClr>
              <a:buSzPts val="4200"/>
              <a:buNone/>
              <a:defRPr>
                <a:solidFill>
                  <a:schemeClr val="lt2"/>
                </a:solidFill>
              </a:defRPr>
            </a:lvl5pPr>
            <a:lvl6pPr lvl="5" algn="ctr">
              <a:spcBef>
                <a:spcPts val="0"/>
              </a:spcBef>
              <a:spcAft>
                <a:spcPts val="0"/>
              </a:spcAft>
              <a:buClr>
                <a:schemeClr val="lt2"/>
              </a:buClr>
              <a:buSzPts val="4200"/>
              <a:buNone/>
              <a:defRPr>
                <a:solidFill>
                  <a:schemeClr val="lt2"/>
                </a:solidFill>
              </a:defRPr>
            </a:lvl6pPr>
            <a:lvl7pPr lvl="6" algn="ctr">
              <a:spcBef>
                <a:spcPts val="0"/>
              </a:spcBef>
              <a:spcAft>
                <a:spcPts val="0"/>
              </a:spcAft>
              <a:buClr>
                <a:schemeClr val="lt2"/>
              </a:buClr>
              <a:buSzPts val="4200"/>
              <a:buNone/>
              <a:defRPr>
                <a:solidFill>
                  <a:schemeClr val="lt2"/>
                </a:solidFill>
              </a:defRPr>
            </a:lvl7pPr>
            <a:lvl8pPr lvl="7" algn="ctr">
              <a:spcBef>
                <a:spcPts val="0"/>
              </a:spcBef>
              <a:spcAft>
                <a:spcPts val="0"/>
              </a:spcAft>
              <a:buClr>
                <a:schemeClr val="lt2"/>
              </a:buClr>
              <a:buSzPts val="4200"/>
              <a:buNone/>
              <a:defRPr>
                <a:solidFill>
                  <a:schemeClr val="lt2"/>
                </a:solidFill>
              </a:defRPr>
            </a:lvl8pPr>
            <a:lvl9pPr lvl="8" algn="ctr">
              <a:spcBef>
                <a:spcPts val="0"/>
              </a:spcBef>
              <a:spcAft>
                <a:spcPts val="0"/>
              </a:spcAft>
              <a:buClr>
                <a:schemeClr val="lt2"/>
              </a:buClr>
              <a:buSzPts val="4200"/>
              <a:buNone/>
              <a:defRPr>
                <a:solidFill>
                  <a:schemeClr val="lt2"/>
                </a:solidFill>
              </a:defRPr>
            </a:lvl9pPr>
          </a:lstStyle>
          <a:p/>
        </p:txBody>
      </p:sp>
      <p:sp>
        <p:nvSpPr>
          <p:cNvPr id="45" name="Shape 45"/>
          <p:cNvSpPr txBox="1"/>
          <p:nvPr>
            <p:ph idx="1" type="subTitle"/>
          </p:nvPr>
        </p:nvSpPr>
        <p:spPr>
          <a:xfrm>
            <a:off x="265500" y="2769001"/>
            <a:ext cx="4045200" cy="1574100"/>
          </a:xfrm>
          <a:prstGeom prst="rect">
            <a:avLst/>
          </a:prstGeom>
        </p:spPr>
        <p:txBody>
          <a:bodyPr anchorCtr="0" anchor="t" bIns="91425" lIns="91425" spcFirstLastPara="1" rIns="91425" wrap="square" tIns="91425"/>
          <a:lstStyle>
            <a:lvl1pPr lvl="0" algn="ctr">
              <a:lnSpc>
                <a:spcPct val="100000"/>
              </a:lnSpc>
              <a:spcBef>
                <a:spcPts val="0"/>
              </a:spcBef>
              <a:spcAft>
                <a:spcPts val="0"/>
              </a:spcAft>
              <a:buSzPts val="2400"/>
              <a:buFont typeface="Economica"/>
              <a:buNone/>
              <a:defRPr sz="2400">
                <a:latin typeface="Economica"/>
                <a:ea typeface="Economica"/>
                <a:cs typeface="Economica"/>
                <a:sym typeface="Economica"/>
              </a:defRPr>
            </a:lvl1pPr>
            <a:lvl2pPr lvl="1" algn="ctr">
              <a:lnSpc>
                <a:spcPct val="100000"/>
              </a:lnSpc>
              <a:spcBef>
                <a:spcPts val="0"/>
              </a:spcBef>
              <a:spcAft>
                <a:spcPts val="0"/>
              </a:spcAft>
              <a:buSzPts val="2400"/>
              <a:buFont typeface="Economica"/>
              <a:buNone/>
              <a:defRPr sz="2400">
                <a:latin typeface="Economica"/>
                <a:ea typeface="Economica"/>
                <a:cs typeface="Economica"/>
                <a:sym typeface="Economica"/>
              </a:defRPr>
            </a:lvl2pPr>
            <a:lvl3pPr lvl="2" algn="ctr">
              <a:lnSpc>
                <a:spcPct val="100000"/>
              </a:lnSpc>
              <a:spcBef>
                <a:spcPts val="0"/>
              </a:spcBef>
              <a:spcAft>
                <a:spcPts val="0"/>
              </a:spcAft>
              <a:buSzPts val="2400"/>
              <a:buFont typeface="Economica"/>
              <a:buNone/>
              <a:defRPr sz="2400">
                <a:latin typeface="Economica"/>
                <a:ea typeface="Economica"/>
                <a:cs typeface="Economica"/>
                <a:sym typeface="Economica"/>
              </a:defRPr>
            </a:lvl3pPr>
            <a:lvl4pPr lvl="3" algn="ctr">
              <a:lnSpc>
                <a:spcPct val="100000"/>
              </a:lnSpc>
              <a:spcBef>
                <a:spcPts val="0"/>
              </a:spcBef>
              <a:spcAft>
                <a:spcPts val="0"/>
              </a:spcAft>
              <a:buSzPts val="2400"/>
              <a:buFont typeface="Economica"/>
              <a:buNone/>
              <a:defRPr sz="2400">
                <a:latin typeface="Economica"/>
                <a:ea typeface="Economica"/>
                <a:cs typeface="Economica"/>
                <a:sym typeface="Economica"/>
              </a:defRPr>
            </a:lvl4pPr>
            <a:lvl5pPr lvl="4" algn="ctr">
              <a:lnSpc>
                <a:spcPct val="100000"/>
              </a:lnSpc>
              <a:spcBef>
                <a:spcPts val="0"/>
              </a:spcBef>
              <a:spcAft>
                <a:spcPts val="0"/>
              </a:spcAft>
              <a:buSzPts val="2400"/>
              <a:buFont typeface="Economica"/>
              <a:buNone/>
              <a:defRPr sz="2400">
                <a:latin typeface="Economica"/>
                <a:ea typeface="Economica"/>
                <a:cs typeface="Economica"/>
                <a:sym typeface="Economica"/>
              </a:defRPr>
            </a:lvl5pPr>
            <a:lvl6pPr lvl="5" algn="ctr">
              <a:lnSpc>
                <a:spcPct val="100000"/>
              </a:lnSpc>
              <a:spcBef>
                <a:spcPts val="0"/>
              </a:spcBef>
              <a:spcAft>
                <a:spcPts val="0"/>
              </a:spcAft>
              <a:buSzPts val="2400"/>
              <a:buFont typeface="Economica"/>
              <a:buNone/>
              <a:defRPr sz="2400">
                <a:latin typeface="Economica"/>
                <a:ea typeface="Economica"/>
                <a:cs typeface="Economica"/>
                <a:sym typeface="Economica"/>
              </a:defRPr>
            </a:lvl6pPr>
            <a:lvl7pPr lvl="6" algn="ctr">
              <a:lnSpc>
                <a:spcPct val="100000"/>
              </a:lnSpc>
              <a:spcBef>
                <a:spcPts val="0"/>
              </a:spcBef>
              <a:spcAft>
                <a:spcPts val="0"/>
              </a:spcAft>
              <a:buSzPts val="2400"/>
              <a:buFont typeface="Economica"/>
              <a:buNone/>
              <a:defRPr sz="2400">
                <a:latin typeface="Economica"/>
                <a:ea typeface="Economica"/>
                <a:cs typeface="Economica"/>
                <a:sym typeface="Economica"/>
              </a:defRPr>
            </a:lvl7pPr>
            <a:lvl8pPr lvl="7" algn="ctr">
              <a:lnSpc>
                <a:spcPct val="100000"/>
              </a:lnSpc>
              <a:spcBef>
                <a:spcPts val="0"/>
              </a:spcBef>
              <a:spcAft>
                <a:spcPts val="0"/>
              </a:spcAft>
              <a:buSzPts val="2400"/>
              <a:buFont typeface="Economica"/>
              <a:buNone/>
              <a:defRPr sz="2400">
                <a:latin typeface="Economica"/>
                <a:ea typeface="Economica"/>
                <a:cs typeface="Economica"/>
                <a:sym typeface="Economica"/>
              </a:defRPr>
            </a:lvl8pPr>
            <a:lvl9pPr lvl="8" algn="ctr">
              <a:lnSpc>
                <a:spcPct val="100000"/>
              </a:lnSpc>
              <a:spcBef>
                <a:spcPts val="0"/>
              </a:spcBef>
              <a:spcAft>
                <a:spcPts val="0"/>
              </a:spcAft>
              <a:buSzPts val="2400"/>
              <a:buFont typeface="Economica"/>
              <a:buNone/>
              <a:defRPr sz="2400">
                <a:latin typeface="Economica"/>
                <a:ea typeface="Economica"/>
                <a:cs typeface="Economica"/>
                <a:sym typeface="Economica"/>
              </a:defRPr>
            </a:lvl9pPr>
          </a:lstStyle>
          <a:p/>
        </p:txBody>
      </p:sp>
      <p:sp>
        <p:nvSpPr>
          <p:cNvPr id="46" name="Shape 46"/>
          <p:cNvSpPr txBox="1"/>
          <p:nvPr>
            <p:ph idx="2" type="body"/>
          </p:nvPr>
        </p:nvSpPr>
        <p:spPr>
          <a:xfrm>
            <a:off x="4939500" y="724200"/>
            <a:ext cx="3837000" cy="3695100"/>
          </a:xfrm>
          <a:prstGeom prst="rect">
            <a:avLst/>
          </a:prstGeom>
        </p:spPr>
        <p:txBody>
          <a:bodyPr anchorCtr="0" anchor="ctr" bIns="91425" lIns="91425" spcFirstLastPara="1" rIns="91425" wrap="square" tIns="91425"/>
          <a:lstStyle>
            <a:lvl1pPr indent="-342900" lvl="0" marL="457200">
              <a:spcBef>
                <a:spcPts val="0"/>
              </a:spcBef>
              <a:spcAft>
                <a:spcPts val="0"/>
              </a:spcAft>
              <a:buClr>
                <a:schemeClr val="lt1"/>
              </a:buClr>
              <a:buSzPts val="1800"/>
              <a:buChar char="●"/>
              <a:defRPr>
                <a:solidFill>
                  <a:schemeClr val="lt1"/>
                </a:solidFill>
              </a:defRPr>
            </a:lvl1pPr>
            <a:lvl2pPr indent="-317500" lvl="1" marL="914400">
              <a:spcBef>
                <a:spcPts val="1600"/>
              </a:spcBef>
              <a:spcAft>
                <a:spcPts val="0"/>
              </a:spcAft>
              <a:buClr>
                <a:schemeClr val="lt1"/>
              </a:buClr>
              <a:buSzPts val="1400"/>
              <a:buChar char="○"/>
              <a:defRPr>
                <a:solidFill>
                  <a:schemeClr val="lt1"/>
                </a:solidFill>
              </a:defRPr>
            </a:lvl2pPr>
            <a:lvl3pPr indent="-317500" lvl="2" marL="1371600">
              <a:spcBef>
                <a:spcPts val="1600"/>
              </a:spcBef>
              <a:spcAft>
                <a:spcPts val="0"/>
              </a:spcAft>
              <a:buClr>
                <a:schemeClr val="lt1"/>
              </a:buClr>
              <a:buSzPts val="1400"/>
              <a:buChar char="■"/>
              <a:defRPr>
                <a:solidFill>
                  <a:schemeClr val="lt1"/>
                </a:solidFill>
              </a:defRPr>
            </a:lvl3pPr>
            <a:lvl4pPr indent="-317500" lvl="3" marL="1828800">
              <a:spcBef>
                <a:spcPts val="1600"/>
              </a:spcBef>
              <a:spcAft>
                <a:spcPts val="0"/>
              </a:spcAft>
              <a:buClr>
                <a:schemeClr val="lt1"/>
              </a:buClr>
              <a:buSzPts val="1400"/>
              <a:buChar char="●"/>
              <a:defRPr>
                <a:solidFill>
                  <a:schemeClr val="lt1"/>
                </a:solidFill>
              </a:defRPr>
            </a:lvl4pPr>
            <a:lvl5pPr indent="-317500" lvl="4" marL="2286000">
              <a:spcBef>
                <a:spcPts val="1600"/>
              </a:spcBef>
              <a:spcAft>
                <a:spcPts val="0"/>
              </a:spcAft>
              <a:buClr>
                <a:schemeClr val="lt1"/>
              </a:buClr>
              <a:buSzPts val="1400"/>
              <a:buChar char="○"/>
              <a:defRPr>
                <a:solidFill>
                  <a:schemeClr val="lt1"/>
                </a:solidFill>
              </a:defRPr>
            </a:lvl5pPr>
            <a:lvl6pPr indent="-317500" lvl="5" marL="2743200">
              <a:spcBef>
                <a:spcPts val="1600"/>
              </a:spcBef>
              <a:spcAft>
                <a:spcPts val="0"/>
              </a:spcAft>
              <a:buClr>
                <a:schemeClr val="lt1"/>
              </a:buClr>
              <a:buSzPts val="1400"/>
              <a:buChar char="■"/>
              <a:defRPr>
                <a:solidFill>
                  <a:schemeClr val="lt1"/>
                </a:solidFill>
              </a:defRPr>
            </a:lvl6pPr>
            <a:lvl7pPr indent="-317500" lvl="6" marL="3200400">
              <a:spcBef>
                <a:spcPts val="1600"/>
              </a:spcBef>
              <a:spcAft>
                <a:spcPts val="0"/>
              </a:spcAft>
              <a:buClr>
                <a:schemeClr val="lt1"/>
              </a:buClr>
              <a:buSzPts val="1400"/>
              <a:buChar char="●"/>
              <a:defRPr>
                <a:solidFill>
                  <a:schemeClr val="lt1"/>
                </a:solidFill>
              </a:defRPr>
            </a:lvl7pPr>
            <a:lvl8pPr indent="-317500" lvl="7" marL="3657600">
              <a:spcBef>
                <a:spcPts val="1600"/>
              </a:spcBef>
              <a:spcAft>
                <a:spcPts val="0"/>
              </a:spcAft>
              <a:buClr>
                <a:schemeClr val="lt1"/>
              </a:buClr>
              <a:buSzPts val="1400"/>
              <a:buChar char="○"/>
              <a:defRPr>
                <a:solidFill>
                  <a:schemeClr val="lt1"/>
                </a:solidFill>
              </a:defRPr>
            </a:lvl8pPr>
            <a:lvl9pPr indent="-317500" lvl="8" marL="4114800">
              <a:spcBef>
                <a:spcPts val="1600"/>
              </a:spcBef>
              <a:spcAft>
                <a:spcPts val="1600"/>
              </a:spcAft>
              <a:buClr>
                <a:schemeClr val="lt1"/>
              </a:buClr>
              <a:buSzPts val="1400"/>
              <a:buChar char="■"/>
              <a:defRPr>
                <a:solidFill>
                  <a:schemeClr val="lt1"/>
                </a:solidFill>
              </a:defRPr>
            </a:lvl9pPr>
          </a:lstStyle>
          <a:p/>
        </p:txBody>
      </p:sp>
      <p:sp>
        <p:nvSpPr>
          <p:cNvPr id="47" name="Shape 4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solidFill>
                  <a:schemeClr val="lt1"/>
                </a:solidFill>
              </a:defRPr>
            </a:lvl1pPr>
            <a:lvl2pPr lvl="1">
              <a:buNone/>
              <a:defRPr>
                <a:solidFill>
                  <a:schemeClr val="lt1"/>
                </a:solidFill>
              </a:defRPr>
            </a:lvl2pPr>
            <a:lvl3pPr lvl="2">
              <a:buNone/>
              <a:defRPr>
                <a:solidFill>
                  <a:schemeClr val="lt1"/>
                </a:solidFill>
              </a:defRPr>
            </a:lvl3pPr>
            <a:lvl4pPr lvl="3">
              <a:buNone/>
              <a:defRPr>
                <a:solidFill>
                  <a:schemeClr val="lt1"/>
                </a:solidFill>
              </a:defRPr>
            </a:lvl4pPr>
            <a:lvl5pPr lvl="4">
              <a:buNone/>
              <a:defRPr>
                <a:solidFill>
                  <a:schemeClr val="lt1"/>
                </a:solidFill>
              </a:defRPr>
            </a:lvl5pPr>
            <a:lvl6pPr lvl="5">
              <a:buNone/>
              <a:defRPr>
                <a:solidFill>
                  <a:schemeClr val="lt1"/>
                </a:solidFill>
              </a:defRPr>
            </a:lvl6pPr>
            <a:lvl7pPr lvl="6">
              <a:buNone/>
              <a:defRPr>
                <a:solidFill>
                  <a:schemeClr val="lt1"/>
                </a:solidFill>
              </a:defRPr>
            </a:lvl7pPr>
            <a:lvl8pPr lvl="7">
              <a:buNone/>
              <a:defRPr>
                <a:solidFill>
                  <a:schemeClr val="lt1"/>
                </a:solidFill>
              </a:defRPr>
            </a:lvl8pPr>
            <a:lvl9pPr lvl="8">
              <a:buNone/>
              <a:defRPr>
                <a:solidFill>
                  <a:schemeClr val="lt1"/>
                </a:solidFill>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matchingName="Caption">
  <p:cSld name="CAPTION_ONLY">
    <p:spTree>
      <p:nvGrpSpPr>
        <p:cNvPr id="48" name="Shape 48"/>
        <p:cNvGrpSpPr/>
        <p:nvPr/>
      </p:nvGrpSpPr>
      <p:grpSpPr>
        <a:xfrm>
          <a:off x="0" y="0"/>
          <a:ext cx="0" cy="0"/>
          <a:chOff x="0" y="0"/>
          <a:chExt cx="0" cy="0"/>
        </a:xfrm>
      </p:grpSpPr>
      <p:sp>
        <p:nvSpPr>
          <p:cNvPr id="49" name="Shape 49"/>
          <p:cNvSpPr txBox="1"/>
          <p:nvPr>
            <p:ph idx="1" type="body"/>
          </p:nvPr>
        </p:nvSpPr>
        <p:spPr>
          <a:xfrm>
            <a:off x="319500" y="4218925"/>
            <a:ext cx="5998800" cy="598800"/>
          </a:xfrm>
          <a:prstGeom prst="rect">
            <a:avLst/>
          </a:prstGeom>
        </p:spPr>
        <p:txBody>
          <a:bodyPr anchorCtr="0" anchor="ctr" bIns="91425" lIns="91425" spcFirstLastPara="1" rIns="91425" wrap="square" tIns="91425"/>
          <a:lstStyle>
            <a:lvl1pPr indent="-228600" lvl="0" marL="457200">
              <a:lnSpc>
                <a:spcPct val="100000"/>
              </a:lnSpc>
              <a:spcBef>
                <a:spcPts val="0"/>
              </a:spcBef>
              <a:spcAft>
                <a:spcPts val="0"/>
              </a:spcAft>
              <a:buSzPts val="2400"/>
              <a:buFont typeface="Economica"/>
              <a:buNone/>
              <a:defRPr sz="2400">
                <a:latin typeface="Economica"/>
                <a:ea typeface="Economica"/>
                <a:cs typeface="Economica"/>
                <a:sym typeface="Economica"/>
              </a:defRPr>
            </a:lvl1pPr>
          </a:lstStyle>
          <a:p/>
        </p:txBody>
      </p:sp>
      <p:sp>
        <p:nvSpPr>
          <p:cNvPr id="50" name="Shape 5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name="luxe">
    <p:bg>
      <p:bgPr>
        <a:solidFill>
          <a:schemeClr val="lt1"/>
        </a:solidFill>
      </p:bgPr>
    </p:bg>
    <p:spTree>
      <p:nvGrpSpPr>
        <p:cNvPr id="5" name="Shape 5"/>
        <p:cNvGrpSpPr/>
        <p:nvPr/>
      </p:nvGrpSpPr>
      <p:grpSpPr>
        <a:xfrm>
          <a:off x="0" y="0"/>
          <a:ext cx="0" cy="0"/>
          <a:chOff x="0" y="0"/>
          <a:chExt cx="0" cy="0"/>
        </a:xfrm>
      </p:grpSpPr>
      <p:sp>
        <p:nvSpPr>
          <p:cNvPr id="6" name="Shape 6"/>
          <p:cNvSpPr txBox="1"/>
          <p:nvPr>
            <p:ph type="title"/>
          </p:nvPr>
        </p:nvSpPr>
        <p:spPr>
          <a:xfrm>
            <a:off x="311700" y="315925"/>
            <a:ext cx="8520600" cy="831300"/>
          </a:xfrm>
          <a:prstGeom prst="rect">
            <a:avLst/>
          </a:prstGeom>
          <a:noFill/>
          <a:ln>
            <a:noFill/>
          </a:ln>
        </p:spPr>
        <p:txBody>
          <a:bodyPr anchorCtr="0" anchor="b" bIns="91425" lIns="91425" spcFirstLastPara="1" rIns="91425" wrap="square" tIns="91425"/>
          <a:lstStyle>
            <a:lvl1pPr lvl="0">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1pPr>
            <a:lvl2pPr lvl="1">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2pPr>
            <a:lvl3pPr lvl="2">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3pPr>
            <a:lvl4pPr lvl="3">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4pPr>
            <a:lvl5pPr lvl="4">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5pPr>
            <a:lvl6pPr lvl="5">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6pPr>
            <a:lvl7pPr lvl="6">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7pPr>
            <a:lvl8pPr lvl="7">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8pPr>
            <a:lvl9pPr lvl="8">
              <a:spcBef>
                <a:spcPts val="0"/>
              </a:spcBef>
              <a:spcAft>
                <a:spcPts val="0"/>
              </a:spcAft>
              <a:buClr>
                <a:schemeClr val="dk1"/>
              </a:buClr>
              <a:buSzPts val="4200"/>
              <a:buFont typeface="Economica"/>
              <a:buNone/>
              <a:defRPr sz="4200">
                <a:solidFill>
                  <a:schemeClr val="dk1"/>
                </a:solidFill>
                <a:latin typeface="Economica"/>
                <a:ea typeface="Economica"/>
                <a:cs typeface="Economica"/>
                <a:sym typeface="Economica"/>
              </a:defRPr>
            </a:lvl9pPr>
          </a:lstStyle>
          <a:p/>
        </p:txBody>
      </p:sp>
      <p:sp>
        <p:nvSpPr>
          <p:cNvPr id="7" name="Shape 7"/>
          <p:cNvSpPr txBox="1"/>
          <p:nvPr>
            <p:ph idx="1" type="body"/>
          </p:nvPr>
        </p:nvSpPr>
        <p:spPr>
          <a:xfrm>
            <a:off x="311700" y="1225225"/>
            <a:ext cx="8520600" cy="3354000"/>
          </a:xfrm>
          <a:prstGeom prst="rect">
            <a:avLst/>
          </a:prstGeom>
          <a:noFill/>
          <a:ln>
            <a:noFill/>
          </a:ln>
        </p:spPr>
        <p:txBody>
          <a:bodyPr anchorCtr="0" anchor="t" bIns="91425" lIns="91425" spcFirstLastPara="1" rIns="91425" wrap="square" tIns="91425"/>
          <a:lstStyle>
            <a:lvl1pPr indent="-342900" lvl="0" marL="457200">
              <a:lnSpc>
                <a:spcPct val="115000"/>
              </a:lnSpc>
              <a:spcBef>
                <a:spcPts val="0"/>
              </a:spcBef>
              <a:spcAft>
                <a:spcPts val="0"/>
              </a:spcAft>
              <a:buClr>
                <a:schemeClr val="dk1"/>
              </a:buClr>
              <a:buSzPts val="1800"/>
              <a:buFont typeface="Open Sans"/>
              <a:buChar char="●"/>
              <a:defRPr sz="1800">
                <a:solidFill>
                  <a:schemeClr val="dk1"/>
                </a:solidFill>
                <a:latin typeface="Open Sans"/>
                <a:ea typeface="Open Sans"/>
                <a:cs typeface="Open Sans"/>
                <a:sym typeface="Open Sans"/>
              </a:defRPr>
            </a:lvl1pPr>
            <a:lvl2pPr indent="-317500" lvl="1" marL="914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2pPr>
            <a:lvl3pPr indent="-317500" lvl="2" marL="1371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3pPr>
            <a:lvl4pPr indent="-317500" lvl="3" marL="18288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4pPr>
            <a:lvl5pPr indent="-317500" lvl="4" marL="22860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5pPr>
            <a:lvl6pPr indent="-317500" lvl="5" marL="27432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6pPr>
            <a:lvl7pPr indent="-317500" lvl="6" marL="32004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7pPr>
            <a:lvl8pPr indent="-317500" lvl="7" marL="3657600">
              <a:lnSpc>
                <a:spcPct val="115000"/>
              </a:lnSpc>
              <a:spcBef>
                <a:spcPts val="1600"/>
              </a:spcBef>
              <a:spcAft>
                <a:spcPts val="0"/>
              </a:spcAft>
              <a:buClr>
                <a:schemeClr val="dk1"/>
              </a:buClr>
              <a:buSzPts val="1400"/>
              <a:buFont typeface="Open Sans"/>
              <a:buChar char="○"/>
              <a:defRPr>
                <a:solidFill>
                  <a:schemeClr val="dk1"/>
                </a:solidFill>
                <a:latin typeface="Open Sans"/>
                <a:ea typeface="Open Sans"/>
                <a:cs typeface="Open Sans"/>
                <a:sym typeface="Open Sans"/>
              </a:defRPr>
            </a:lvl8pPr>
            <a:lvl9pPr indent="-317500" lvl="8" marL="4114800">
              <a:lnSpc>
                <a:spcPct val="115000"/>
              </a:lnSpc>
              <a:spcBef>
                <a:spcPts val="1600"/>
              </a:spcBef>
              <a:spcAft>
                <a:spcPts val="1600"/>
              </a:spcAft>
              <a:buClr>
                <a:schemeClr val="dk1"/>
              </a:buClr>
              <a:buSzPts val="1400"/>
              <a:buFont typeface="Open Sans"/>
              <a:buChar char="■"/>
              <a:defRPr>
                <a:solidFill>
                  <a:schemeClr val="dk1"/>
                </a:solidFill>
                <a:latin typeface="Open Sans"/>
                <a:ea typeface="Open Sans"/>
                <a:cs typeface="Open Sans"/>
                <a:sym typeface="Open Sans"/>
              </a:defRPr>
            </a:lvl9pPr>
          </a:lstStyle>
          <a:p/>
        </p:txBody>
      </p:sp>
      <p:sp>
        <p:nvSpPr>
          <p:cNvPr id="8" name="Shape 8"/>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Autofit/>
          </a:bodyPr>
          <a:lstStyle>
            <a:lvl1pPr lvl="0" algn="r">
              <a:buNone/>
              <a:defRPr sz="1000">
                <a:solidFill>
                  <a:schemeClr val="dk1"/>
                </a:solidFill>
                <a:latin typeface="Economica"/>
                <a:ea typeface="Economica"/>
                <a:cs typeface="Economica"/>
                <a:sym typeface="Economica"/>
              </a:defRPr>
            </a:lvl1pPr>
            <a:lvl2pPr lvl="1" algn="r">
              <a:buNone/>
              <a:defRPr sz="1000">
                <a:solidFill>
                  <a:schemeClr val="dk1"/>
                </a:solidFill>
                <a:latin typeface="Economica"/>
                <a:ea typeface="Economica"/>
                <a:cs typeface="Economica"/>
                <a:sym typeface="Economica"/>
              </a:defRPr>
            </a:lvl2pPr>
            <a:lvl3pPr lvl="2" algn="r">
              <a:buNone/>
              <a:defRPr sz="1000">
                <a:solidFill>
                  <a:schemeClr val="dk1"/>
                </a:solidFill>
                <a:latin typeface="Economica"/>
                <a:ea typeface="Economica"/>
                <a:cs typeface="Economica"/>
                <a:sym typeface="Economica"/>
              </a:defRPr>
            </a:lvl3pPr>
            <a:lvl4pPr lvl="3" algn="r">
              <a:buNone/>
              <a:defRPr sz="1000">
                <a:solidFill>
                  <a:schemeClr val="dk1"/>
                </a:solidFill>
                <a:latin typeface="Economica"/>
                <a:ea typeface="Economica"/>
                <a:cs typeface="Economica"/>
                <a:sym typeface="Economica"/>
              </a:defRPr>
            </a:lvl4pPr>
            <a:lvl5pPr lvl="4" algn="r">
              <a:buNone/>
              <a:defRPr sz="1000">
                <a:solidFill>
                  <a:schemeClr val="dk1"/>
                </a:solidFill>
                <a:latin typeface="Economica"/>
                <a:ea typeface="Economica"/>
                <a:cs typeface="Economica"/>
                <a:sym typeface="Economica"/>
              </a:defRPr>
            </a:lvl5pPr>
            <a:lvl6pPr lvl="5" algn="r">
              <a:buNone/>
              <a:defRPr sz="1000">
                <a:solidFill>
                  <a:schemeClr val="dk1"/>
                </a:solidFill>
                <a:latin typeface="Economica"/>
                <a:ea typeface="Economica"/>
                <a:cs typeface="Economica"/>
                <a:sym typeface="Economica"/>
              </a:defRPr>
            </a:lvl6pPr>
            <a:lvl7pPr lvl="6" algn="r">
              <a:buNone/>
              <a:defRPr sz="1000">
                <a:solidFill>
                  <a:schemeClr val="dk1"/>
                </a:solidFill>
                <a:latin typeface="Economica"/>
                <a:ea typeface="Economica"/>
                <a:cs typeface="Economica"/>
                <a:sym typeface="Economica"/>
              </a:defRPr>
            </a:lvl7pPr>
            <a:lvl8pPr lvl="7" algn="r">
              <a:buNone/>
              <a:defRPr sz="1000">
                <a:solidFill>
                  <a:schemeClr val="dk1"/>
                </a:solidFill>
                <a:latin typeface="Economica"/>
                <a:ea typeface="Economica"/>
                <a:cs typeface="Economica"/>
                <a:sym typeface="Economica"/>
              </a:defRPr>
            </a:lvl8pPr>
            <a:lvl9pPr lvl="8" algn="r">
              <a:buNone/>
              <a:defRPr sz="1000">
                <a:solidFill>
                  <a:schemeClr val="dk1"/>
                </a:solidFill>
                <a:latin typeface="Economica"/>
                <a:ea typeface="Economica"/>
                <a:cs typeface="Economica"/>
                <a:sym typeface="Economica"/>
              </a:defRPr>
            </a:lvl9pPr>
          </a:lstStyle>
          <a:p>
            <a:pPr indent="0" lvl="0" marL="0">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5.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8.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9.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1" name="Shape 61"/>
        <p:cNvGrpSpPr/>
        <p:nvPr/>
      </p:nvGrpSpPr>
      <p:grpSpPr>
        <a:xfrm>
          <a:off x="0" y="0"/>
          <a:ext cx="0" cy="0"/>
          <a:chOff x="0" y="0"/>
          <a:chExt cx="0" cy="0"/>
        </a:xfrm>
      </p:grpSpPr>
      <p:sp>
        <p:nvSpPr>
          <p:cNvPr id="62" name="Shape 62"/>
          <p:cNvSpPr txBox="1"/>
          <p:nvPr>
            <p:ph type="ctrTitle"/>
          </p:nvPr>
        </p:nvSpPr>
        <p:spPr>
          <a:xfrm>
            <a:off x="3044700" y="1444255"/>
            <a:ext cx="3054600" cy="15372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Introduction to Criminal Justice</a:t>
            </a:r>
            <a:endParaRPr/>
          </a:p>
        </p:txBody>
      </p:sp>
      <p:sp>
        <p:nvSpPr>
          <p:cNvPr id="63" name="Shape 63"/>
          <p:cNvSpPr txBox="1"/>
          <p:nvPr>
            <p:ph idx="1" type="subTitle"/>
          </p:nvPr>
        </p:nvSpPr>
        <p:spPr>
          <a:xfrm>
            <a:off x="1033200" y="3049425"/>
            <a:ext cx="6430500" cy="909000"/>
          </a:xfrm>
          <a:prstGeom prst="rect">
            <a:avLst/>
          </a:prstGeom>
        </p:spPr>
        <p:txBody>
          <a:bodyPr anchorCtr="0" anchor="t" bIns="91425" lIns="91425" spcFirstLastPara="1" rIns="91425" wrap="square" tIns="91425">
            <a:noAutofit/>
          </a:bodyPr>
          <a:lstStyle/>
          <a:p>
            <a:pPr indent="0" lvl="0" marL="0">
              <a:spcBef>
                <a:spcPts val="0"/>
              </a:spcBef>
              <a:spcAft>
                <a:spcPts val="0"/>
              </a:spcAft>
              <a:buNone/>
            </a:pPr>
            <a:r>
              <a:rPr lang="en"/>
              <a:t>Section 1.5:  The Criminal Justice Process (Continued)</a:t>
            </a:r>
            <a:endParaRPr/>
          </a:p>
        </p:txBody>
      </p:sp>
      <p:sp>
        <p:nvSpPr>
          <p:cNvPr id="64" name="Shape 64"/>
          <p:cNvSpPr txBox="1"/>
          <p:nvPr/>
        </p:nvSpPr>
        <p:spPr>
          <a:xfrm>
            <a:off x="780150" y="4435925"/>
            <a:ext cx="3039000" cy="299400"/>
          </a:xfrm>
          <a:prstGeom prst="rect">
            <a:avLst/>
          </a:prstGeom>
          <a:noFill/>
          <a:ln>
            <a:noFill/>
          </a:ln>
        </p:spPr>
        <p:txBody>
          <a:bodyPr anchorCtr="0" anchor="t" bIns="91425" lIns="91425" spcFirstLastPara="1" rIns="91425" wrap="square" tIns="91425">
            <a:noAutofit/>
          </a:bodyPr>
          <a:lstStyle/>
          <a:p>
            <a:pPr indent="0" lvl="0" marL="0">
              <a:spcBef>
                <a:spcPts val="0"/>
              </a:spcBef>
              <a:spcAft>
                <a:spcPts val="0"/>
              </a:spcAft>
              <a:buNone/>
            </a:pPr>
            <a:r>
              <a:rPr i="1" lang="en" sz="1000">
                <a:latin typeface="Times New Roman"/>
                <a:ea typeface="Times New Roman"/>
                <a:cs typeface="Times New Roman"/>
                <a:sym typeface="Times New Roman"/>
              </a:rPr>
              <a:t>Prepared by Adam J. McKee</a:t>
            </a:r>
            <a:endParaRPr i="1" sz="1000">
              <a:latin typeface="Times New Roman"/>
              <a:ea typeface="Times New Roman"/>
              <a:cs typeface="Times New Roman"/>
              <a:sym typeface="Times New Roman"/>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24" name="Shape 124"/>
        <p:cNvGrpSpPr/>
        <p:nvPr/>
      </p:nvGrpSpPr>
      <p:grpSpPr>
        <a:xfrm>
          <a:off x="0" y="0"/>
          <a:ext cx="0" cy="0"/>
          <a:chOff x="0" y="0"/>
          <a:chExt cx="0" cy="0"/>
        </a:xfrm>
      </p:grpSpPr>
      <p:sp>
        <p:nvSpPr>
          <p:cNvPr id="125" name="Shape 12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Sentencing Factors</a:t>
            </a:r>
            <a:endParaRPr/>
          </a:p>
        </p:txBody>
      </p:sp>
      <p:sp>
        <p:nvSpPr>
          <p:cNvPr id="126" name="Shape 12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During sentencing, the court may consider not only the evidence produced at trial, but all relevant information that may be provided by the pretrial services officer, the U.S. attorney, and the defense attorney.  </a:t>
            </a:r>
            <a:endParaRPr/>
          </a:p>
          <a:p>
            <a:pPr indent="0" lvl="0" marL="0" rtl="0">
              <a:spcBef>
                <a:spcPts val="1600"/>
              </a:spcBef>
              <a:spcAft>
                <a:spcPts val="0"/>
              </a:spcAft>
              <a:buNone/>
            </a:pPr>
            <a:r>
              <a:rPr lang="en"/>
              <a:t>In unusual circumstances, the court may depart from the sentence calculated according to the sentencing guidelines.  </a:t>
            </a:r>
            <a:endParaRPr/>
          </a:p>
          <a:p>
            <a:pPr indent="0" lvl="0" marL="0">
              <a:spcBef>
                <a:spcPts val="1600"/>
              </a:spcBef>
              <a:spcAft>
                <a:spcPts val="1600"/>
              </a:spcAft>
              <a:buNone/>
            </a:pPr>
            <a:r>
              <a:rPr lang="en"/>
              <a:t>The federal sentencing guidelines have been controversial, and have resulted in a huge number of appeals court cases where the person being sentenced disagreed with the guidelines or their application.</a:t>
            </a:r>
            <a:endParaRPr/>
          </a:p>
        </p:txBody>
      </p:sp>
      <p:sp>
        <p:nvSpPr>
          <p:cNvPr id="127" name="Shape 12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1" name="Shape 131"/>
        <p:cNvGrpSpPr/>
        <p:nvPr/>
      </p:nvGrpSpPr>
      <p:grpSpPr>
        <a:xfrm>
          <a:off x="0" y="0"/>
          <a:ext cx="0" cy="0"/>
          <a:chOff x="0" y="0"/>
          <a:chExt cx="0" cy="0"/>
        </a:xfrm>
      </p:grpSpPr>
      <p:sp>
        <p:nvSpPr>
          <p:cNvPr id="132" name="Shape 13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Types of Federal Sentences</a:t>
            </a:r>
            <a:endParaRPr/>
          </a:p>
        </p:txBody>
      </p:sp>
      <p:sp>
        <p:nvSpPr>
          <p:cNvPr id="133" name="Shape 13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 federal court’s sentence may include time in prison, a fine to be paid to the government, and </a:t>
            </a:r>
            <a:r>
              <a:rPr b="1" lang="en"/>
              <a:t>restitution</a:t>
            </a:r>
            <a:r>
              <a:rPr lang="en"/>
              <a:t> to be paid to crime victims.  </a:t>
            </a:r>
            <a:endParaRPr/>
          </a:p>
          <a:p>
            <a:pPr indent="0" lvl="0" marL="0" rtl="0">
              <a:spcBef>
                <a:spcPts val="1600"/>
              </a:spcBef>
              <a:spcAft>
                <a:spcPts val="0"/>
              </a:spcAft>
              <a:buNone/>
            </a:pPr>
            <a:r>
              <a:rPr lang="en"/>
              <a:t>The court's </a:t>
            </a:r>
            <a:r>
              <a:rPr b="1" lang="en"/>
              <a:t>probation officers</a:t>
            </a:r>
            <a:r>
              <a:rPr lang="en"/>
              <a:t> assist the court in enforcing any conditions that are imposed as part of a criminal sentence.  </a:t>
            </a:r>
            <a:endParaRPr/>
          </a:p>
          <a:p>
            <a:pPr indent="0" lvl="0" marL="0">
              <a:spcBef>
                <a:spcPts val="1600"/>
              </a:spcBef>
              <a:spcAft>
                <a:spcPts val="1600"/>
              </a:spcAft>
              <a:buNone/>
            </a:pPr>
            <a:r>
              <a:rPr lang="en"/>
              <a:t>The supervision of offenders also may involve services such as substance abuse testing and treatment programs, job counseling, and alternative detention options. </a:t>
            </a:r>
            <a:endParaRPr/>
          </a:p>
        </p:txBody>
      </p:sp>
      <p:sp>
        <p:nvSpPr>
          <p:cNvPr id="134" name="Shape 13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38" name="Shape 138"/>
        <p:cNvGrpSpPr/>
        <p:nvPr/>
      </p:nvGrpSpPr>
      <p:grpSpPr>
        <a:xfrm>
          <a:off x="0" y="0"/>
          <a:ext cx="0" cy="0"/>
          <a:chOff x="0" y="0"/>
          <a:chExt cx="0" cy="0"/>
        </a:xfrm>
      </p:grpSpPr>
      <p:sp>
        <p:nvSpPr>
          <p:cNvPr id="139" name="Shape 13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Appeals </a:t>
            </a:r>
            <a:endParaRPr/>
          </a:p>
        </p:txBody>
      </p:sp>
      <p:sp>
        <p:nvSpPr>
          <p:cNvPr id="140" name="Shape 14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decisions of trial courts are not set in stone.  </a:t>
            </a:r>
            <a:endParaRPr/>
          </a:p>
          <a:p>
            <a:pPr indent="0" lvl="0" marL="0" rtl="0">
              <a:spcBef>
                <a:spcPts val="1600"/>
              </a:spcBef>
              <a:spcAft>
                <a:spcPts val="0"/>
              </a:spcAft>
              <a:buNone/>
            </a:pPr>
            <a:r>
              <a:rPr lang="en"/>
              <a:t>If some legal rule is violated, the convict can appeal the decision to a higher court in an effort to have the wrong corrected.  </a:t>
            </a:r>
            <a:endParaRPr/>
          </a:p>
          <a:p>
            <a:pPr indent="0" lvl="0" marL="0">
              <a:spcBef>
                <a:spcPts val="1600"/>
              </a:spcBef>
              <a:spcAft>
                <a:spcPts val="1600"/>
              </a:spcAft>
              <a:buNone/>
            </a:pPr>
            <a:r>
              <a:rPr lang="en"/>
              <a:t>A successful </a:t>
            </a:r>
            <a:r>
              <a:rPr b="1" lang="en"/>
              <a:t>appeal</a:t>
            </a:r>
            <a:r>
              <a:rPr lang="en"/>
              <a:t> usually means that the trial court is ordered to rehear the case while fixing the problem that the appeals court found with the first trial.</a:t>
            </a:r>
            <a:endParaRPr/>
          </a:p>
        </p:txBody>
      </p:sp>
      <p:sp>
        <p:nvSpPr>
          <p:cNvPr id="141" name="Shape 14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45" name="Shape 145"/>
        <p:cNvGrpSpPr/>
        <p:nvPr/>
      </p:nvGrpSpPr>
      <p:grpSpPr>
        <a:xfrm>
          <a:off x="0" y="0"/>
          <a:ext cx="0" cy="0"/>
          <a:chOff x="0" y="0"/>
          <a:chExt cx="0" cy="0"/>
        </a:xfrm>
      </p:grpSpPr>
      <p:sp>
        <p:nvSpPr>
          <p:cNvPr id="146" name="Shape 14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Get Out of Jail Free</a:t>
            </a:r>
            <a:endParaRPr/>
          </a:p>
        </p:txBody>
      </p:sp>
      <p:sp>
        <p:nvSpPr>
          <p:cNvPr id="147" name="Shape 147"/>
          <p:cNvSpPr txBox="1"/>
          <p:nvPr>
            <p:ph idx="1" type="body"/>
          </p:nvPr>
        </p:nvSpPr>
        <p:spPr>
          <a:xfrm>
            <a:off x="433250" y="148982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Of course, a rehearing of the case by the trial court is not mandatory.  </a:t>
            </a:r>
            <a:endParaRPr/>
          </a:p>
          <a:p>
            <a:pPr indent="0" lvl="0" marL="0" rtl="0" algn="just">
              <a:spcBef>
                <a:spcPts val="1600"/>
              </a:spcBef>
              <a:spcAft>
                <a:spcPts val="0"/>
              </a:spcAft>
              <a:buNone/>
            </a:pPr>
            <a:r>
              <a:rPr lang="en"/>
              <a:t>If the prosecutor believes that the state cannot prove guilt beyond a reasonable doubt given the appellate court’s directions, then the case will be dropped. </a:t>
            </a:r>
            <a:endParaRPr/>
          </a:p>
          <a:p>
            <a:pPr indent="0" lvl="0" marL="0">
              <a:spcBef>
                <a:spcPts val="1600"/>
              </a:spcBef>
              <a:spcAft>
                <a:spcPts val="1600"/>
              </a:spcAft>
              <a:buNone/>
            </a:pPr>
            <a:r>
              <a:t/>
            </a:r>
            <a:endParaRPr/>
          </a:p>
        </p:txBody>
      </p:sp>
      <p:sp>
        <p:nvSpPr>
          <p:cNvPr id="148" name="Shape 14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2" name="Shape 152"/>
        <p:cNvGrpSpPr/>
        <p:nvPr/>
      </p:nvGrpSpPr>
      <p:grpSpPr>
        <a:xfrm>
          <a:off x="0" y="0"/>
          <a:ext cx="0" cy="0"/>
          <a:chOff x="0" y="0"/>
          <a:chExt cx="0" cy="0"/>
        </a:xfrm>
      </p:grpSpPr>
      <p:sp>
        <p:nvSpPr>
          <p:cNvPr id="153" name="Shape 15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Who Can Appeal</a:t>
            </a:r>
            <a:endParaRPr/>
          </a:p>
        </p:txBody>
      </p:sp>
      <p:sp>
        <p:nvSpPr>
          <p:cNvPr id="154" name="Shape 15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losing party in a decision by a trial court in the federal system normally is entitled to appeal the decision to a federal court of appeals.  </a:t>
            </a:r>
            <a:endParaRPr/>
          </a:p>
          <a:p>
            <a:pPr indent="0" lvl="0" marL="0" rtl="0" algn="just">
              <a:spcBef>
                <a:spcPts val="1600"/>
              </a:spcBef>
              <a:spcAft>
                <a:spcPts val="0"/>
              </a:spcAft>
              <a:buNone/>
            </a:pPr>
            <a:r>
              <a:rPr lang="en"/>
              <a:t>In criminal cases, the defendant may appeal a guilty verdict, but the government may not appeal if a defendant is found not guilty.  </a:t>
            </a:r>
            <a:endParaRPr/>
          </a:p>
          <a:p>
            <a:pPr indent="0" lvl="0" marL="0" algn="just">
              <a:spcBef>
                <a:spcPts val="1600"/>
              </a:spcBef>
              <a:spcAft>
                <a:spcPts val="1600"/>
              </a:spcAft>
              <a:buNone/>
            </a:pPr>
            <a:r>
              <a:rPr lang="en"/>
              <a:t>Either side in a criminal case may appeal with respect to the sentence that is imposed after a guilty verdict.</a:t>
            </a:r>
            <a:endParaRPr/>
          </a:p>
        </p:txBody>
      </p:sp>
      <p:sp>
        <p:nvSpPr>
          <p:cNvPr id="155" name="Shape 15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59" name="Shape 159"/>
        <p:cNvGrpSpPr/>
        <p:nvPr/>
      </p:nvGrpSpPr>
      <p:grpSpPr>
        <a:xfrm>
          <a:off x="0" y="0"/>
          <a:ext cx="0" cy="0"/>
          <a:chOff x="0" y="0"/>
          <a:chExt cx="0" cy="0"/>
        </a:xfrm>
      </p:grpSpPr>
      <p:sp>
        <p:nvSpPr>
          <p:cNvPr id="160" name="Shape 16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Law v. Facts</a:t>
            </a:r>
            <a:endParaRPr/>
          </a:p>
        </p:txBody>
      </p:sp>
      <p:sp>
        <p:nvSpPr>
          <p:cNvPr id="161" name="Shape 16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party to a case who files an appeal is known as an </a:t>
            </a:r>
            <a:r>
              <a:rPr b="1" lang="en"/>
              <a:t>appellant</a:t>
            </a:r>
            <a:r>
              <a:rPr lang="en"/>
              <a:t>.  </a:t>
            </a:r>
            <a:endParaRPr/>
          </a:p>
          <a:p>
            <a:pPr indent="0" lvl="0" marL="0" rtl="0">
              <a:spcBef>
                <a:spcPts val="1600"/>
              </a:spcBef>
              <a:spcAft>
                <a:spcPts val="0"/>
              </a:spcAft>
              <a:buNone/>
            </a:pPr>
            <a:r>
              <a:rPr lang="en"/>
              <a:t>The appellant must show that the trial court (or sometimes an administrative agency) made a legal error that affected the decision in the case.  </a:t>
            </a:r>
            <a:endParaRPr/>
          </a:p>
          <a:p>
            <a:pPr indent="0" lvl="0" marL="0" rtl="0">
              <a:spcBef>
                <a:spcPts val="1600"/>
              </a:spcBef>
              <a:spcAft>
                <a:spcPts val="0"/>
              </a:spcAft>
              <a:buNone/>
            </a:pPr>
            <a:r>
              <a:rPr lang="en"/>
              <a:t>The court of appeals makes its decision based on the record of the case established by the trial court.  </a:t>
            </a:r>
            <a:endParaRPr/>
          </a:p>
          <a:p>
            <a:pPr indent="0" lvl="0" marL="0">
              <a:spcBef>
                <a:spcPts val="1600"/>
              </a:spcBef>
              <a:spcAft>
                <a:spcPts val="1600"/>
              </a:spcAft>
              <a:buNone/>
            </a:pPr>
            <a:r>
              <a:rPr lang="en"/>
              <a:t>It does not receive additional evidence or hear witnesses.  </a:t>
            </a:r>
            <a:endParaRPr/>
          </a:p>
        </p:txBody>
      </p:sp>
      <p:sp>
        <p:nvSpPr>
          <p:cNvPr id="162" name="Shape 16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66" name="Shape 166"/>
        <p:cNvGrpSpPr/>
        <p:nvPr/>
      </p:nvGrpSpPr>
      <p:grpSpPr>
        <a:xfrm>
          <a:off x="0" y="0"/>
          <a:ext cx="0" cy="0"/>
          <a:chOff x="0" y="0"/>
          <a:chExt cx="0" cy="0"/>
        </a:xfrm>
      </p:grpSpPr>
      <p:sp>
        <p:nvSpPr>
          <p:cNvPr id="167" name="Shape 16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Exception to the Rule</a:t>
            </a:r>
            <a:endParaRPr/>
          </a:p>
        </p:txBody>
      </p:sp>
      <p:sp>
        <p:nvSpPr>
          <p:cNvPr id="168" name="Shape 16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court of appeals also may review the factual findings of the trial court or agency, but typically may only overturn a decision on factual grounds if the findings were “clearly erroneous.”</a:t>
            </a:r>
            <a:endParaRPr sz="1100">
              <a:solidFill>
                <a:srgbClr val="000000"/>
              </a:solidFill>
              <a:latin typeface="Arial"/>
              <a:ea typeface="Arial"/>
              <a:cs typeface="Arial"/>
              <a:sym typeface="Arial"/>
            </a:endParaRPr>
          </a:p>
          <a:p>
            <a:pPr indent="0" lvl="0" marL="0" algn="just">
              <a:spcBef>
                <a:spcPts val="1600"/>
              </a:spcBef>
              <a:spcAft>
                <a:spcPts val="1600"/>
              </a:spcAft>
              <a:buNone/>
            </a:pPr>
            <a:r>
              <a:t/>
            </a:r>
            <a:endParaRPr/>
          </a:p>
        </p:txBody>
      </p:sp>
      <p:sp>
        <p:nvSpPr>
          <p:cNvPr id="169" name="Shape 16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73" name="Shape 173"/>
        <p:cNvGrpSpPr/>
        <p:nvPr/>
      </p:nvGrpSpPr>
      <p:grpSpPr>
        <a:xfrm>
          <a:off x="0" y="0"/>
          <a:ext cx="0" cy="0"/>
          <a:chOff x="0" y="0"/>
          <a:chExt cx="0" cy="0"/>
        </a:xfrm>
      </p:grpSpPr>
      <p:sp>
        <p:nvSpPr>
          <p:cNvPr id="174" name="Shape 17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Federal Circuit Courts</a:t>
            </a:r>
            <a:endParaRPr/>
          </a:p>
        </p:txBody>
      </p:sp>
      <p:sp>
        <p:nvSpPr>
          <p:cNvPr id="175" name="Shape 17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In appeals heard by the </a:t>
            </a:r>
            <a:r>
              <a:rPr b="1" lang="en"/>
              <a:t>United States Circuit Courts</a:t>
            </a:r>
            <a:r>
              <a:rPr lang="en"/>
              <a:t>, panels of three judges working together decide cases.  </a:t>
            </a:r>
            <a:endParaRPr/>
          </a:p>
          <a:p>
            <a:pPr indent="0" lvl="0" marL="0" rtl="0" algn="just">
              <a:spcBef>
                <a:spcPts val="1600"/>
              </a:spcBef>
              <a:spcAft>
                <a:spcPts val="0"/>
              </a:spcAft>
              <a:buNone/>
            </a:pPr>
            <a:r>
              <a:rPr lang="en"/>
              <a:t>The appellant presents legal arguments to the panel, in writing, in a document called a </a:t>
            </a:r>
            <a:r>
              <a:rPr b="1" lang="en"/>
              <a:t>brief</a:t>
            </a:r>
            <a:r>
              <a:rPr lang="en"/>
              <a:t>.  </a:t>
            </a:r>
            <a:endParaRPr/>
          </a:p>
          <a:p>
            <a:pPr indent="0" lvl="0" marL="0" algn="just">
              <a:spcBef>
                <a:spcPts val="1600"/>
              </a:spcBef>
              <a:spcAft>
                <a:spcPts val="1600"/>
              </a:spcAft>
              <a:buNone/>
            </a:pPr>
            <a:r>
              <a:rPr lang="en"/>
              <a:t>In the brief, the appellant tries to persuade the judges that the trial court made an error, and that its decision should be reversed.</a:t>
            </a:r>
            <a:endParaRPr/>
          </a:p>
        </p:txBody>
      </p:sp>
      <p:sp>
        <p:nvSpPr>
          <p:cNvPr id="176" name="Shape 17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0" name="Shape 180"/>
        <p:cNvGrpSpPr/>
        <p:nvPr/>
      </p:nvGrpSpPr>
      <p:grpSpPr>
        <a:xfrm>
          <a:off x="0" y="0"/>
          <a:ext cx="0" cy="0"/>
          <a:chOff x="0" y="0"/>
          <a:chExt cx="0" cy="0"/>
        </a:xfrm>
      </p:grpSpPr>
      <p:sp>
        <p:nvSpPr>
          <p:cNvPr id="181" name="Shape 18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Other Team</a:t>
            </a:r>
            <a:endParaRPr/>
          </a:p>
        </p:txBody>
      </p:sp>
      <p:sp>
        <p:nvSpPr>
          <p:cNvPr id="182" name="Shape 18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a:spcBef>
                <a:spcPts val="0"/>
              </a:spcBef>
              <a:spcAft>
                <a:spcPts val="1600"/>
              </a:spcAft>
              <a:buNone/>
            </a:pPr>
            <a:r>
              <a:rPr lang="en"/>
              <a:t>The party defending against the appeal, known as the </a:t>
            </a:r>
            <a:r>
              <a:rPr b="1" lang="en"/>
              <a:t>appellee</a:t>
            </a:r>
            <a:r>
              <a:rPr lang="en"/>
              <a:t>, tries in its brief to show why the trial court decision was correct, or why any error made by the trial court was not significant enough to affect the outcome of the case.</a:t>
            </a:r>
            <a:endParaRPr/>
          </a:p>
        </p:txBody>
      </p:sp>
      <p:sp>
        <p:nvSpPr>
          <p:cNvPr id="183" name="Shape 18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1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87" name="Shape 187"/>
        <p:cNvGrpSpPr/>
        <p:nvPr/>
      </p:nvGrpSpPr>
      <p:grpSpPr>
        <a:xfrm>
          <a:off x="0" y="0"/>
          <a:ext cx="0" cy="0"/>
          <a:chOff x="0" y="0"/>
          <a:chExt cx="0" cy="0"/>
        </a:xfrm>
      </p:grpSpPr>
      <p:sp>
        <p:nvSpPr>
          <p:cNvPr id="188" name="Shape 18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Oral Arguments </a:t>
            </a:r>
            <a:endParaRPr/>
          </a:p>
        </p:txBody>
      </p:sp>
      <p:sp>
        <p:nvSpPr>
          <p:cNvPr id="189" name="Shape 18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Although some cases are decided on the basis of written briefs alone, many cases are selected for an </a:t>
            </a:r>
            <a:r>
              <a:rPr b="1" lang="en"/>
              <a:t>oral argument</a:t>
            </a:r>
            <a:r>
              <a:rPr lang="en"/>
              <a:t> before the court.  </a:t>
            </a:r>
            <a:endParaRPr/>
          </a:p>
          <a:p>
            <a:pPr indent="0" lvl="0" marL="0" rtl="0" algn="just">
              <a:spcBef>
                <a:spcPts val="1600"/>
              </a:spcBef>
              <a:spcAft>
                <a:spcPts val="0"/>
              </a:spcAft>
              <a:buNone/>
            </a:pPr>
            <a:r>
              <a:rPr lang="en"/>
              <a:t>Oral argument in the court of appeals is a structured discussion between the appellate lawyers and the panel of judges focusing on the legal principles in dispute.  </a:t>
            </a:r>
            <a:endParaRPr/>
          </a:p>
          <a:p>
            <a:pPr indent="0" lvl="0" marL="0" algn="just">
              <a:spcBef>
                <a:spcPts val="1600"/>
              </a:spcBef>
              <a:spcAft>
                <a:spcPts val="1600"/>
              </a:spcAft>
              <a:buNone/>
            </a:pPr>
            <a:r>
              <a:rPr lang="en"/>
              <a:t>Each side is given a short time (usually about 15 minutes) to present arguments to the court.</a:t>
            </a:r>
            <a:endParaRPr/>
          </a:p>
        </p:txBody>
      </p:sp>
      <p:sp>
        <p:nvSpPr>
          <p:cNvPr id="190" name="Shape 19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68" name="Shape 68"/>
        <p:cNvGrpSpPr/>
        <p:nvPr/>
      </p:nvGrpSpPr>
      <p:grpSpPr>
        <a:xfrm>
          <a:off x="0" y="0"/>
          <a:ext cx="0" cy="0"/>
          <a:chOff x="0" y="0"/>
          <a:chExt cx="0" cy="0"/>
        </a:xfrm>
      </p:grpSpPr>
      <p:sp>
        <p:nvSpPr>
          <p:cNvPr id="69" name="Shape 6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Pretrial Detention or Bail</a:t>
            </a:r>
            <a:endParaRPr/>
          </a:p>
        </p:txBody>
      </p:sp>
      <p:sp>
        <p:nvSpPr>
          <p:cNvPr id="70" name="Shape 7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b="1" lang="en"/>
              <a:t>Pretrial detention</a:t>
            </a:r>
            <a:r>
              <a:rPr lang="en"/>
              <a:t> refers to keeping the suspect in jail until trial.  </a:t>
            </a:r>
            <a:endParaRPr/>
          </a:p>
          <a:p>
            <a:pPr indent="0" lvl="0" marL="0" rtl="0" algn="just">
              <a:spcBef>
                <a:spcPts val="1600"/>
              </a:spcBef>
              <a:spcAft>
                <a:spcPts val="0"/>
              </a:spcAft>
              <a:buNone/>
            </a:pPr>
            <a:r>
              <a:rPr lang="en"/>
              <a:t>Most criminal suspects are released on bail prior to trial.  </a:t>
            </a:r>
            <a:endParaRPr/>
          </a:p>
          <a:p>
            <a:pPr indent="0" lvl="0" marL="0" rtl="0" algn="just">
              <a:spcBef>
                <a:spcPts val="1600"/>
              </a:spcBef>
              <a:spcAft>
                <a:spcPts val="0"/>
              </a:spcAft>
              <a:buNone/>
            </a:pPr>
            <a:r>
              <a:rPr b="1" lang="en"/>
              <a:t>Bail</a:t>
            </a:r>
            <a:r>
              <a:rPr lang="en"/>
              <a:t> is a specified amount of money paid by the defendant to ensure that they will show up in court on the appointed day.  </a:t>
            </a:r>
            <a:endParaRPr/>
          </a:p>
          <a:p>
            <a:pPr indent="0" lvl="0" marL="0" algn="just">
              <a:spcBef>
                <a:spcPts val="1600"/>
              </a:spcBef>
              <a:spcAft>
                <a:spcPts val="1600"/>
              </a:spcAft>
              <a:buNone/>
            </a:pPr>
            <a:r>
              <a:rPr lang="en"/>
              <a:t>If they do not show up, the bail is forfeited and a </a:t>
            </a:r>
            <a:r>
              <a:rPr b="1" lang="en"/>
              <a:t>bench warrant</a:t>
            </a:r>
            <a:r>
              <a:rPr lang="en"/>
              <a:t> is issued for the person’s arrest.</a:t>
            </a:r>
            <a:endParaRPr/>
          </a:p>
        </p:txBody>
      </p:sp>
      <p:sp>
        <p:nvSpPr>
          <p:cNvPr id="71" name="Shape 7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94" name="Shape 194"/>
        <p:cNvGrpSpPr/>
        <p:nvPr/>
      </p:nvGrpSpPr>
      <p:grpSpPr>
        <a:xfrm>
          <a:off x="0" y="0"/>
          <a:ext cx="0" cy="0"/>
          <a:chOff x="0" y="0"/>
          <a:chExt cx="0" cy="0"/>
        </a:xfrm>
      </p:grpSpPr>
      <p:sp>
        <p:nvSpPr>
          <p:cNvPr id="195" name="Shape 195"/>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After the Appeal</a:t>
            </a:r>
            <a:endParaRPr/>
          </a:p>
        </p:txBody>
      </p:sp>
      <p:sp>
        <p:nvSpPr>
          <p:cNvPr id="196" name="Shape 196"/>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court of appeals decision usually will be the final word in the case, unless it sends the case back to the trial court for additional proceedings, or the parties ask the U.S. Supreme Court to review the case.  </a:t>
            </a:r>
            <a:endParaRPr/>
          </a:p>
          <a:p>
            <a:pPr indent="0" lvl="0" marL="0">
              <a:spcBef>
                <a:spcPts val="1600"/>
              </a:spcBef>
              <a:spcAft>
                <a:spcPts val="1600"/>
              </a:spcAft>
              <a:buNone/>
            </a:pPr>
            <a:r>
              <a:rPr lang="en"/>
              <a:t>In some cases the decision may be reviewed </a:t>
            </a:r>
            <a:r>
              <a:rPr b="1" i="1" lang="en"/>
              <a:t>en banc</a:t>
            </a:r>
            <a:r>
              <a:rPr lang="en"/>
              <a:t>, that is, by a larger group of judges (usually all) of the court of appeals for the circuit.</a:t>
            </a:r>
            <a:endParaRPr/>
          </a:p>
        </p:txBody>
      </p:sp>
      <p:sp>
        <p:nvSpPr>
          <p:cNvPr id="197" name="Shape 197"/>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1" name="Shape 201"/>
        <p:cNvGrpSpPr/>
        <p:nvPr/>
      </p:nvGrpSpPr>
      <p:grpSpPr>
        <a:xfrm>
          <a:off x="0" y="0"/>
          <a:ext cx="0" cy="0"/>
          <a:chOff x="0" y="0"/>
          <a:chExt cx="0" cy="0"/>
        </a:xfrm>
      </p:grpSpPr>
      <p:sp>
        <p:nvSpPr>
          <p:cNvPr id="202" name="Shape 202"/>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Discretionary USSC Appeals </a:t>
            </a:r>
            <a:endParaRPr/>
          </a:p>
        </p:txBody>
      </p:sp>
      <p:sp>
        <p:nvSpPr>
          <p:cNvPr id="203" name="Shape 203"/>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 litigant who loses in a federal court of appeals, or in the highest court of a state, may file a petition for a </a:t>
            </a:r>
            <a:r>
              <a:rPr b="1" i="1" lang="en"/>
              <a:t>writ of certiorari</a:t>
            </a:r>
            <a:r>
              <a:rPr lang="en"/>
              <a:t>, which is a document asking the Supreme Court to review the case.  </a:t>
            </a:r>
            <a:endParaRPr/>
          </a:p>
          <a:p>
            <a:pPr indent="0" lvl="0" marL="0" rtl="0" algn="just">
              <a:spcBef>
                <a:spcPts val="1600"/>
              </a:spcBef>
              <a:spcAft>
                <a:spcPts val="0"/>
              </a:spcAft>
              <a:buNone/>
            </a:pPr>
            <a:r>
              <a:rPr lang="en"/>
              <a:t>The Supreme Court, however, does not have to grant review.  </a:t>
            </a:r>
            <a:endParaRPr/>
          </a:p>
          <a:p>
            <a:pPr indent="0" lvl="0" marL="0" algn="just">
              <a:spcBef>
                <a:spcPts val="1600"/>
              </a:spcBef>
              <a:spcAft>
                <a:spcPts val="1600"/>
              </a:spcAft>
              <a:buNone/>
            </a:pPr>
            <a:r>
              <a:rPr lang="en"/>
              <a:t>The Court typically will agree to hear a case only when it involves an unusually important legal principle, or when two or more federal appellate courts have interpreted a law differently.</a:t>
            </a:r>
            <a:endParaRPr/>
          </a:p>
        </p:txBody>
      </p:sp>
      <p:sp>
        <p:nvSpPr>
          <p:cNvPr id="204" name="Shape 204"/>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08" name="Shape 208"/>
        <p:cNvGrpSpPr/>
        <p:nvPr/>
      </p:nvGrpSpPr>
      <p:grpSpPr>
        <a:xfrm>
          <a:off x="0" y="0"/>
          <a:ext cx="0" cy="0"/>
          <a:chOff x="0" y="0"/>
          <a:chExt cx="0" cy="0"/>
        </a:xfrm>
      </p:grpSpPr>
      <p:sp>
        <p:nvSpPr>
          <p:cNvPr id="209" name="Shape 209"/>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Mandatory USSC Appeals</a:t>
            </a:r>
            <a:endParaRPr/>
          </a:p>
        </p:txBody>
      </p:sp>
      <p:sp>
        <p:nvSpPr>
          <p:cNvPr id="210" name="Shape 210"/>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There are also a small number of special circumstances in which the Supreme Court is required by law to hear an appeal.  </a:t>
            </a:r>
            <a:endParaRPr/>
          </a:p>
          <a:p>
            <a:pPr indent="0" lvl="0" marL="0" rtl="0" algn="just">
              <a:spcBef>
                <a:spcPts val="1600"/>
              </a:spcBef>
              <a:spcAft>
                <a:spcPts val="0"/>
              </a:spcAft>
              <a:buNone/>
            </a:pPr>
            <a:r>
              <a:rPr lang="en"/>
              <a:t>When the Supreme Court hears a case, the parties are required to file written briefs and the Court may hear oral argument.</a:t>
            </a:r>
            <a:endParaRPr/>
          </a:p>
          <a:p>
            <a:pPr indent="0" lvl="0" marL="0">
              <a:spcBef>
                <a:spcPts val="1600"/>
              </a:spcBef>
              <a:spcAft>
                <a:spcPts val="1600"/>
              </a:spcAft>
              <a:buNone/>
            </a:pPr>
            <a:r>
              <a:t/>
            </a:r>
            <a:endParaRPr/>
          </a:p>
        </p:txBody>
      </p:sp>
      <p:sp>
        <p:nvSpPr>
          <p:cNvPr id="211" name="Shape 211"/>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15" name="Shape 215"/>
        <p:cNvGrpSpPr/>
        <p:nvPr/>
      </p:nvGrpSpPr>
      <p:grpSpPr>
        <a:xfrm>
          <a:off x="0" y="0"/>
          <a:ext cx="0" cy="0"/>
          <a:chOff x="0" y="0"/>
          <a:chExt cx="0" cy="0"/>
        </a:xfrm>
      </p:grpSpPr>
      <p:sp>
        <p:nvSpPr>
          <p:cNvPr id="216" name="Shape 21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Corrections</a:t>
            </a:r>
            <a:endParaRPr/>
          </a:p>
        </p:txBody>
      </p:sp>
      <p:sp>
        <p:nvSpPr>
          <p:cNvPr id="217" name="Shape 217"/>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Corrections is designed to protect the public and serve the public interest by punishing or rehabilitating criminal offenders, depending on one’s philosophy.  </a:t>
            </a:r>
            <a:endParaRPr/>
          </a:p>
          <a:p>
            <a:pPr indent="0" lvl="0" marL="0" rtl="0">
              <a:spcBef>
                <a:spcPts val="1600"/>
              </a:spcBef>
              <a:spcAft>
                <a:spcPts val="0"/>
              </a:spcAft>
              <a:buNone/>
            </a:pPr>
            <a:r>
              <a:rPr lang="en"/>
              <a:t>The idea of corrections is much broader that just prisons and jails where convicts serve out entire sentences.  </a:t>
            </a:r>
            <a:endParaRPr/>
          </a:p>
          <a:p>
            <a:pPr indent="0" lvl="0" marL="0">
              <a:spcBef>
                <a:spcPts val="1600"/>
              </a:spcBef>
              <a:spcAft>
                <a:spcPts val="1600"/>
              </a:spcAft>
              <a:buNone/>
            </a:pPr>
            <a:r>
              <a:rPr lang="en"/>
              <a:t>It also encompasses mechanisms of early release, such as probation and parole.</a:t>
            </a:r>
            <a:endParaRPr/>
          </a:p>
        </p:txBody>
      </p:sp>
      <p:sp>
        <p:nvSpPr>
          <p:cNvPr id="218" name="Shape 21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2" name="Shape 222"/>
        <p:cNvGrpSpPr/>
        <p:nvPr/>
      </p:nvGrpSpPr>
      <p:grpSpPr>
        <a:xfrm>
          <a:off x="0" y="0"/>
          <a:ext cx="0" cy="0"/>
          <a:chOff x="0" y="0"/>
          <a:chExt cx="0" cy="0"/>
        </a:xfrm>
      </p:grpSpPr>
      <p:sp>
        <p:nvSpPr>
          <p:cNvPr id="223" name="Shape 22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Scope of American Corrections</a:t>
            </a:r>
            <a:endParaRPr/>
          </a:p>
        </p:txBody>
      </p:sp>
      <p:sp>
        <p:nvSpPr>
          <p:cNvPr id="224" name="Shape 22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corrections system in the United States is immense.  </a:t>
            </a:r>
            <a:endParaRPr/>
          </a:p>
          <a:p>
            <a:pPr indent="0" lvl="0" marL="0" rtl="0">
              <a:spcBef>
                <a:spcPts val="1600"/>
              </a:spcBef>
              <a:spcAft>
                <a:spcPts val="0"/>
              </a:spcAft>
              <a:buNone/>
            </a:pPr>
            <a:r>
              <a:rPr lang="en"/>
              <a:t>On any given day, about 7 million Americans are under some sort of correctional supervision.  </a:t>
            </a:r>
            <a:endParaRPr/>
          </a:p>
          <a:p>
            <a:pPr indent="0" lvl="0" marL="0">
              <a:spcBef>
                <a:spcPts val="1600"/>
              </a:spcBef>
              <a:spcAft>
                <a:spcPts val="1600"/>
              </a:spcAft>
              <a:buNone/>
            </a:pPr>
            <a:r>
              <a:rPr lang="en"/>
              <a:t>Although only about a third of convicted offenders are actually incarcerated, the number of convicts in America's prisons is quite large.</a:t>
            </a:r>
            <a:endParaRPr/>
          </a:p>
        </p:txBody>
      </p:sp>
      <p:sp>
        <p:nvSpPr>
          <p:cNvPr id="225" name="Shape 22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29" name="Shape 229"/>
        <p:cNvGrpSpPr/>
        <p:nvPr/>
      </p:nvGrpSpPr>
      <p:grpSpPr>
        <a:xfrm>
          <a:off x="0" y="0"/>
          <a:ext cx="0" cy="0"/>
          <a:chOff x="0" y="0"/>
          <a:chExt cx="0" cy="0"/>
        </a:xfrm>
      </p:grpSpPr>
      <p:sp>
        <p:nvSpPr>
          <p:cNvPr id="230" name="Shape 23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 Hot Political Topic</a:t>
            </a:r>
            <a:endParaRPr/>
          </a:p>
        </p:txBody>
      </p:sp>
      <p:sp>
        <p:nvSpPr>
          <p:cNvPr id="231" name="Shape 23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This massive scope translates into massive public expenditures.  </a:t>
            </a:r>
            <a:endParaRPr/>
          </a:p>
          <a:p>
            <a:pPr indent="0" lvl="0" marL="0" rtl="0">
              <a:spcBef>
                <a:spcPts val="1600"/>
              </a:spcBef>
              <a:spcAft>
                <a:spcPts val="0"/>
              </a:spcAft>
              <a:buNone/>
            </a:pPr>
            <a:r>
              <a:rPr lang="en"/>
              <a:t>Because it is so expensive, corrections remains a topic of much political debate.  </a:t>
            </a:r>
            <a:endParaRPr/>
          </a:p>
          <a:p>
            <a:pPr indent="0" lvl="0" marL="0">
              <a:spcBef>
                <a:spcPts val="1600"/>
              </a:spcBef>
              <a:spcAft>
                <a:spcPts val="1600"/>
              </a:spcAft>
              <a:buNone/>
            </a:pPr>
            <a:r>
              <a:t/>
            </a:r>
            <a:endParaRPr/>
          </a:p>
        </p:txBody>
      </p:sp>
      <p:sp>
        <p:nvSpPr>
          <p:cNvPr id="232" name="Shape 23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36" name="Shape 236"/>
        <p:cNvGrpSpPr/>
        <p:nvPr/>
      </p:nvGrpSpPr>
      <p:grpSpPr>
        <a:xfrm>
          <a:off x="0" y="0"/>
          <a:ext cx="0" cy="0"/>
          <a:chOff x="0" y="0"/>
          <a:chExt cx="0" cy="0"/>
        </a:xfrm>
      </p:grpSpPr>
      <p:sp>
        <p:nvSpPr>
          <p:cNvPr id="237" name="Shape 23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Release from the System</a:t>
            </a:r>
            <a:endParaRPr/>
          </a:p>
        </p:txBody>
      </p:sp>
      <p:sp>
        <p:nvSpPr>
          <p:cNvPr id="238" name="Shape 23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final state of the criminal justice process is release from the system.  </a:t>
            </a:r>
            <a:endParaRPr/>
          </a:p>
          <a:p>
            <a:pPr indent="0" lvl="0" marL="0" rtl="0" algn="just">
              <a:spcBef>
                <a:spcPts val="1600"/>
              </a:spcBef>
              <a:spcAft>
                <a:spcPts val="0"/>
              </a:spcAft>
              <a:buNone/>
            </a:pPr>
            <a:r>
              <a:rPr lang="en"/>
              <a:t>If an offender is released from confinement on parole, then the conditions of parole must be met and severe limitations are placed on the offender.  </a:t>
            </a:r>
            <a:endParaRPr/>
          </a:p>
          <a:p>
            <a:pPr indent="0" lvl="0" marL="0" rtl="0" algn="just">
              <a:spcBef>
                <a:spcPts val="1600"/>
              </a:spcBef>
              <a:spcAft>
                <a:spcPts val="0"/>
              </a:spcAft>
              <a:buNone/>
            </a:pPr>
            <a:r>
              <a:rPr lang="en"/>
              <a:t>Offenders that have served a complete prison sentenced and "</a:t>
            </a:r>
            <a:r>
              <a:rPr b="1" lang="en"/>
              <a:t>flat timed,</a:t>
            </a:r>
            <a:r>
              <a:rPr lang="en"/>
              <a:t>" are free of parole conditions and can return to a semblance of life before entry into the criminal justice system.  </a:t>
            </a:r>
            <a:endParaRPr/>
          </a:p>
          <a:p>
            <a:pPr indent="0" lvl="0" marL="0" algn="just">
              <a:spcBef>
                <a:spcPts val="1600"/>
              </a:spcBef>
              <a:spcAft>
                <a:spcPts val="1600"/>
              </a:spcAft>
              <a:buNone/>
            </a:pPr>
            <a:r>
              <a:t/>
            </a:r>
            <a:endParaRPr/>
          </a:p>
        </p:txBody>
      </p:sp>
      <p:sp>
        <p:nvSpPr>
          <p:cNvPr id="239" name="Shape 23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43" name="Shape 243"/>
        <p:cNvGrpSpPr/>
        <p:nvPr/>
      </p:nvGrpSpPr>
      <p:grpSpPr>
        <a:xfrm>
          <a:off x="0" y="0"/>
          <a:ext cx="0" cy="0"/>
          <a:chOff x="0" y="0"/>
          <a:chExt cx="0" cy="0"/>
        </a:xfrm>
      </p:grpSpPr>
      <p:sp>
        <p:nvSpPr>
          <p:cNvPr id="244" name="Shape 24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CJ Funnel </a:t>
            </a:r>
            <a:endParaRPr/>
          </a:p>
        </p:txBody>
      </p:sp>
      <p:sp>
        <p:nvSpPr>
          <p:cNvPr id="245" name="Shape 24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criminal justice system is frequently described as acting much like a funnel.  </a:t>
            </a:r>
            <a:endParaRPr/>
          </a:p>
          <a:p>
            <a:pPr indent="0" lvl="0" marL="0" rtl="0">
              <a:spcBef>
                <a:spcPts val="1600"/>
              </a:spcBef>
              <a:spcAft>
                <a:spcPts val="0"/>
              </a:spcAft>
              <a:buNone/>
            </a:pPr>
            <a:r>
              <a:rPr lang="en"/>
              <a:t>Just as the funnel is wide at the top and narrow at the bottom, so too is the criminal justice system.  </a:t>
            </a:r>
            <a:endParaRPr/>
          </a:p>
          <a:p>
            <a:pPr indent="0" lvl="0" marL="0" rtl="0">
              <a:spcBef>
                <a:spcPts val="1600"/>
              </a:spcBef>
              <a:spcAft>
                <a:spcPts val="0"/>
              </a:spcAft>
              <a:buNone/>
            </a:pPr>
            <a:r>
              <a:rPr lang="en"/>
              <a:t>That is to say, as we move forward in the criminal justice process, we find fewer and fewer cases.  </a:t>
            </a:r>
            <a:endParaRPr/>
          </a:p>
          <a:p>
            <a:pPr indent="0" lvl="0" marL="0">
              <a:spcBef>
                <a:spcPts val="1600"/>
              </a:spcBef>
              <a:spcAft>
                <a:spcPts val="1600"/>
              </a:spcAft>
              <a:buNone/>
            </a:pPr>
            <a:r>
              <a:rPr lang="en"/>
              <a:t>At every step along the way, people drop out of the system.</a:t>
            </a:r>
            <a:endParaRPr/>
          </a:p>
        </p:txBody>
      </p:sp>
      <p:sp>
        <p:nvSpPr>
          <p:cNvPr id="246" name="Shape 24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0" name="Shape 250"/>
        <p:cNvGrpSpPr/>
        <p:nvPr/>
      </p:nvGrpSpPr>
      <p:grpSpPr>
        <a:xfrm>
          <a:off x="0" y="0"/>
          <a:ext cx="0" cy="0"/>
          <a:chOff x="0" y="0"/>
          <a:chExt cx="0" cy="0"/>
        </a:xfrm>
      </p:grpSpPr>
      <p:sp>
        <p:nvSpPr>
          <p:cNvPr id="251" name="Shape 25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 Matter of Discretion </a:t>
            </a:r>
            <a:endParaRPr/>
          </a:p>
        </p:txBody>
      </p:sp>
      <p:sp>
        <p:nvSpPr>
          <p:cNvPr id="252" name="Shape 25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Of all the crimes known to police, very few result in convictions and prison sentences.  </a:t>
            </a:r>
            <a:endParaRPr/>
          </a:p>
          <a:p>
            <a:pPr indent="0" lvl="0" marL="0" rtl="0">
              <a:spcBef>
                <a:spcPts val="1600"/>
              </a:spcBef>
              <a:spcAft>
                <a:spcPts val="0"/>
              </a:spcAft>
              <a:buNone/>
            </a:pPr>
            <a:r>
              <a:rPr lang="en"/>
              <a:t>The police may decide to deal with a case informally.  </a:t>
            </a:r>
            <a:endParaRPr/>
          </a:p>
          <a:p>
            <a:pPr indent="0" lvl="0" marL="0" rtl="0">
              <a:spcBef>
                <a:spcPts val="1600"/>
              </a:spcBef>
              <a:spcAft>
                <a:spcPts val="0"/>
              </a:spcAft>
              <a:buNone/>
            </a:pPr>
            <a:r>
              <a:rPr lang="en"/>
              <a:t>Prosecutors may decide not to prosecute a case.  </a:t>
            </a:r>
            <a:endParaRPr/>
          </a:p>
          <a:p>
            <a:pPr indent="0" lvl="0" marL="0" rtl="0">
              <a:spcBef>
                <a:spcPts val="1600"/>
              </a:spcBef>
              <a:spcAft>
                <a:spcPts val="0"/>
              </a:spcAft>
              <a:buNone/>
            </a:pPr>
            <a:r>
              <a:rPr lang="en"/>
              <a:t>Judges may decide on treatment rather than imprisonment.  </a:t>
            </a:r>
            <a:endParaRPr/>
          </a:p>
          <a:p>
            <a:pPr indent="0" lvl="0" marL="0" rtl="0">
              <a:spcBef>
                <a:spcPts val="1600"/>
              </a:spcBef>
              <a:spcAft>
                <a:spcPts val="0"/>
              </a:spcAft>
              <a:buNone/>
            </a:pPr>
            <a:r>
              <a:rPr lang="en"/>
              <a:t>These are just a few examples of people leaving the system prior to incarceration.</a:t>
            </a:r>
            <a:endParaRPr/>
          </a:p>
          <a:p>
            <a:pPr indent="0" lvl="0" marL="0">
              <a:spcBef>
                <a:spcPts val="1600"/>
              </a:spcBef>
              <a:spcAft>
                <a:spcPts val="1600"/>
              </a:spcAft>
              <a:buNone/>
            </a:pPr>
            <a:r>
              <a:t/>
            </a:r>
            <a:endParaRPr/>
          </a:p>
        </p:txBody>
      </p:sp>
      <p:sp>
        <p:nvSpPr>
          <p:cNvPr id="253" name="Shape 25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2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257" name="Shape 257"/>
        <p:cNvGrpSpPr/>
        <p:nvPr/>
      </p:nvGrpSpPr>
      <p:grpSpPr>
        <a:xfrm>
          <a:off x="0" y="0"/>
          <a:ext cx="0" cy="0"/>
          <a:chOff x="0" y="0"/>
          <a:chExt cx="0" cy="0"/>
        </a:xfrm>
      </p:grpSpPr>
      <p:sp>
        <p:nvSpPr>
          <p:cNvPr id="258" name="Shape 25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Module 1 Key Terms</a:t>
            </a:r>
            <a:endParaRPr/>
          </a:p>
        </p:txBody>
      </p:sp>
      <p:sp>
        <p:nvSpPr>
          <p:cNvPr id="259" name="Shape 25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Appeal, Appellant, Bail, Bench Warrant, Beyond a Reasonable Doubt (BRD), Burden of Proof, Criminal Justice Funnel, En Banc, Evidentiary Standard, Flat Timed, Monetary Fine, Oral Argument, Petition for a Writ of Certiorari, Pretrial Detention, Probation Officer, Restitution, Sentence, Sentencing Guidelines, Trial, United States Circuit Courts, United States Sentencing Commission</a:t>
            </a:r>
            <a:endParaRPr/>
          </a:p>
          <a:p>
            <a:pPr indent="0" lvl="0" marL="0">
              <a:spcBef>
                <a:spcPts val="1600"/>
              </a:spcBef>
              <a:spcAft>
                <a:spcPts val="1600"/>
              </a:spcAft>
              <a:buNone/>
            </a:pPr>
            <a:r>
              <a:t/>
            </a:r>
            <a:endParaRPr/>
          </a:p>
        </p:txBody>
      </p:sp>
      <p:sp>
        <p:nvSpPr>
          <p:cNvPr id="260" name="Shape 26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75" name="Shape 75"/>
        <p:cNvGrpSpPr/>
        <p:nvPr/>
      </p:nvGrpSpPr>
      <p:grpSpPr>
        <a:xfrm>
          <a:off x="0" y="0"/>
          <a:ext cx="0" cy="0"/>
          <a:chOff x="0" y="0"/>
          <a:chExt cx="0" cy="0"/>
        </a:xfrm>
      </p:grpSpPr>
      <p:sp>
        <p:nvSpPr>
          <p:cNvPr id="76" name="Shape 76"/>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Pretrial Detention and the Constitution </a:t>
            </a:r>
            <a:endParaRPr/>
          </a:p>
        </p:txBody>
      </p:sp>
      <p:sp>
        <p:nvSpPr>
          <p:cNvPr id="77" name="Shape 77"/>
          <p:cNvSpPr txBox="1"/>
          <p:nvPr>
            <p:ph idx="1" type="body"/>
          </p:nvPr>
        </p:nvSpPr>
        <p:spPr>
          <a:xfrm>
            <a:off x="387900" y="1507974"/>
            <a:ext cx="8368200" cy="30789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The right to bail is not a constitutional guarantee as many think.  </a:t>
            </a:r>
            <a:endParaRPr/>
          </a:p>
          <a:p>
            <a:pPr indent="0" lvl="0" marL="0" rtl="0" algn="just">
              <a:spcBef>
                <a:spcPts val="1600"/>
              </a:spcBef>
              <a:spcAft>
                <a:spcPts val="0"/>
              </a:spcAft>
              <a:buNone/>
            </a:pPr>
            <a:r>
              <a:rPr lang="en"/>
              <a:t>The actual constitutional rule is that </a:t>
            </a:r>
            <a:r>
              <a:rPr i="1" lang="en"/>
              <a:t>excessive bail may not be required</a:t>
            </a:r>
            <a:r>
              <a:rPr lang="en"/>
              <a:t>.  </a:t>
            </a:r>
            <a:endParaRPr/>
          </a:p>
          <a:p>
            <a:pPr indent="0" lvl="0" marL="0" rtl="0" algn="just">
              <a:spcBef>
                <a:spcPts val="1600"/>
              </a:spcBef>
              <a:spcAft>
                <a:spcPts val="0"/>
              </a:spcAft>
              <a:buNone/>
            </a:pPr>
            <a:r>
              <a:rPr lang="en"/>
              <a:t>If an accused person is determined by the courts to be a flight risk, then the judge may deny bail and hold the person in jail until trial.  </a:t>
            </a:r>
            <a:endParaRPr/>
          </a:p>
          <a:p>
            <a:pPr indent="0" lvl="0" marL="0" rtl="0" algn="just">
              <a:spcBef>
                <a:spcPts val="1600"/>
              </a:spcBef>
              <a:spcAft>
                <a:spcPts val="0"/>
              </a:spcAft>
              <a:buNone/>
            </a:pPr>
            <a:r>
              <a:rPr lang="en"/>
              <a:t>Such a period of incarceration prior to trial is known as </a:t>
            </a:r>
            <a:r>
              <a:rPr b="1" lang="en"/>
              <a:t>pretrial detention</a:t>
            </a:r>
            <a:r>
              <a:rPr lang="en"/>
              <a:t>.      </a:t>
            </a:r>
            <a:endParaRPr/>
          </a:p>
          <a:p>
            <a:pPr indent="0" lvl="0" marL="0">
              <a:spcBef>
                <a:spcPts val="1600"/>
              </a:spcBef>
              <a:spcAft>
                <a:spcPts val="1600"/>
              </a:spcAft>
              <a:buNone/>
            </a:pPr>
            <a:r>
              <a:t/>
            </a:r>
            <a:endParaRPr/>
          </a:p>
        </p:txBody>
      </p:sp>
      <p:sp>
        <p:nvSpPr>
          <p:cNvPr id="78" name="Shape 78"/>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2" name="Shape 82"/>
        <p:cNvGrpSpPr/>
        <p:nvPr/>
      </p:nvGrpSpPr>
      <p:grpSpPr>
        <a:xfrm>
          <a:off x="0" y="0"/>
          <a:ext cx="0" cy="0"/>
          <a:chOff x="0" y="0"/>
          <a:chExt cx="0" cy="0"/>
        </a:xfrm>
      </p:grpSpPr>
      <p:sp>
        <p:nvSpPr>
          <p:cNvPr id="83" name="Shape 83"/>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Plea Bargaining </a:t>
            </a:r>
            <a:endParaRPr/>
          </a:p>
        </p:txBody>
      </p:sp>
      <p:sp>
        <p:nvSpPr>
          <p:cNvPr id="84" name="Shape 84"/>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lgn="just">
              <a:spcBef>
                <a:spcPts val="0"/>
              </a:spcBef>
              <a:spcAft>
                <a:spcPts val="0"/>
              </a:spcAft>
              <a:buNone/>
            </a:pPr>
            <a:r>
              <a:rPr lang="en"/>
              <a:t>A </a:t>
            </a:r>
            <a:r>
              <a:rPr b="1" lang="en"/>
              <a:t>plea bargain</a:t>
            </a:r>
            <a:r>
              <a:rPr lang="en"/>
              <a:t> is a negotiated agreement between the prosecution and the defendant.  </a:t>
            </a:r>
            <a:endParaRPr/>
          </a:p>
          <a:p>
            <a:pPr indent="0" lvl="0" marL="0" rtl="0" algn="just">
              <a:spcBef>
                <a:spcPts val="1600"/>
              </a:spcBef>
              <a:spcAft>
                <a:spcPts val="0"/>
              </a:spcAft>
              <a:buNone/>
            </a:pPr>
            <a:r>
              <a:rPr lang="en"/>
              <a:t>In most cases, the defendant agrees to plead guilty to a lesser crime than that originally charged, or to a lesser sentence than can normally be expected if the case goes to trial.  </a:t>
            </a:r>
            <a:endParaRPr/>
          </a:p>
          <a:p>
            <a:pPr indent="0" lvl="0" marL="0" rtl="0" algn="just">
              <a:spcBef>
                <a:spcPts val="1600"/>
              </a:spcBef>
              <a:spcAft>
                <a:spcPts val="0"/>
              </a:spcAft>
              <a:buNone/>
            </a:pPr>
            <a:r>
              <a:rPr lang="en"/>
              <a:t>There are many critics of the plea bargaining process, but it is unavoidable in our criminal justice system.</a:t>
            </a:r>
            <a:r>
              <a:rPr lang="en" sz="1100">
                <a:solidFill>
                  <a:srgbClr val="000000"/>
                </a:solidFill>
                <a:latin typeface="Arial"/>
                <a:ea typeface="Arial"/>
                <a:cs typeface="Arial"/>
                <a:sym typeface="Arial"/>
              </a:rPr>
              <a:t> </a:t>
            </a:r>
            <a:endParaRPr sz="1100">
              <a:solidFill>
                <a:srgbClr val="000000"/>
              </a:solidFill>
              <a:latin typeface="Arial"/>
              <a:ea typeface="Arial"/>
              <a:cs typeface="Arial"/>
              <a:sym typeface="Arial"/>
            </a:endParaRPr>
          </a:p>
          <a:p>
            <a:pPr indent="0" lvl="0" marL="0">
              <a:spcBef>
                <a:spcPts val="1600"/>
              </a:spcBef>
              <a:spcAft>
                <a:spcPts val="1600"/>
              </a:spcAft>
              <a:buNone/>
            </a:pPr>
            <a:r>
              <a:t/>
            </a:r>
            <a:endParaRPr/>
          </a:p>
        </p:txBody>
      </p:sp>
      <p:sp>
        <p:nvSpPr>
          <p:cNvPr id="85" name="Shape 85"/>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89" name="Shape 89"/>
        <p:cNvGrpSpPr/>
        <p:nvPr/>
      </p:nvGrpSpPr>
      <p:grpSpPr>
        <a:xfrm>
          <a:off x="0" y="0"/>
          <a:ext cx="0" cy="0"/>
          <a:chOff x="0" y="0"/>
          <a:chExt cx="0" cy="0"/>
        </a:xfrm>
      </p:grpSpPr>
      <p:sp>
        <p:nvSpPr>
          <p:cNvPr id="90" name="Shape 90"/>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Criminal Trial </a:t>
            </a:r>
            <a:endParaRPr/>
          </a:p>
        </p:txBody>
      </p:sp>
      <p:sp>
        <p:nvSpPr>
          <p:cNvPr id="91" name="Shape 91"/>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purpose of a </a:t>
            </a:r>
            <a:r>
              <a:rPr b="1" lang="en"/>
              <a:t>trial</a:t>
            </a:r>
            <a:r>
              <a:rPr lang="en"/>
              <a:t> is to answer the basic question of the defendant’s guilt.  </a:t>
            </a:r>
            <a:endParaRPr/>
          </a:p>
          <a:p>
            <a:pPr indent="0" lvl="0" marL="0" rtl="0">
              <a:spcBef>
                <a:spcPts val="1600"/>
              </a:spcBef>
              <a:spcAft>
                <a:spcPts val="0"/>
              </a:spcAft>
              <a:buNone/>
            </a:pPr>
            <a:r>
              <a:rPr lang="en"/>
              <a:t>A finding of guilt must be based on facts (evidence), and accordingly the persons reaching this decision are referred to in legal documents and texts as the “finders of fact.”  </a:t>
            </a:r>
            <a:endParaRPr/>
          </a:p>
          <a:p>
            <a:pPr indent="0" lvl="0" marL="0">
              <a:spcBef>
                <a:spcPts val="1600"/>
              </a:spcBef>
              <a:spcAft>
                <a:spcPts val="1600"/>
              </a:spcAft>
              <a:buNone/>
            </a:pPr>
            <a:r>
              <a:rPr lang="en"/>
              <a:t>This can be a jury in a jury trial, or a judge acting alone in what is referred to as a </a:t>
            </a:r>
            <a:r>
              <a:rPr b="1" lang="en"/>
              <a:t>bench trial</a:t>
            </a:r>
            <a:r>
              <a:rPr lang="en"/>
              <a:t>.</a:t>
            </a:r>
            <a:endParaRPr/>
          </a:p>
        </p:txBody>
      </p:sp>
      <p:sp>
        <p:nvSpPr>
          <p:cNvPr id="92" name="Shape 92"/>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96" name="Shape 96"/>
        <p:cNvGrpSpPr/>
        <p:nvPr/>
      </p:nvGrpSpPr>
      <p:grpSpPr>
        <a:xfrm>
          <a:off x="0" y="0"/>
          <a:ext cx="0" cy="0"/>
          <a:chOff x="0" y="0"/>
          <a:chExt cx="0" cy="0"/>
        </a:xfrm>
      </p:grpSpPr>
      <p:sp>
        <p:nvSpPr>
          <p:cNvPr id="97" name="Shape 97"/>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An Adversarial Process</a:t>
            </a:r>
            <a:endParaRPr/>
          </a:p>
        </p:txBody>
      </p:sp>
      <p:sp>
        <p:nvSpPr>
          <p:cNvPr id="98" name="Shape 98"/>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Recall that the American legal system is adversarial, which means that two sides must contest the issue of guilt in court.  </a:t>
            </a:r>
            <a:endParaRPr/>
          </a:p>
          <a:p>
            <a:pPr indent="0" lvl="0" marL="0" rtl="0">
              <a:spcBef>
                <a:spcPts val="1600"/>
              </a:spcBef>
              <a:spcAft>
                <a:spcPts val="0"/>
              </a:spcAft>
              <a:buNone/>
            </a:pPr>
            <a:r>
              <a:rPr lang="en"/>
              <a:t>The prosecution attempts to prove the guilt of the defendant, and the defense attempts to demonstrate the accused person’s innocence.  </a:t>
            </a:r>
            <a:endParaRPr/>
          </a:p>
          <a:p>
            <a:pPr indent="0" lvl="0" marL="0">
              <a:spcBef>
                <a:spcPts val="1600"/>
              </a:spcBef>
              <a:spcAft>
                <a:spcPts val="1600"/>
              </a:spcAft>
              <a:buNone/>
            </a:pPr>
            <a:r>
              <a:rPr lang="en"/>
              <a:t>As a technical matter, the </a:t>
            </a:r>
            <a:r>
              <a:rPr i="1" lang="en"/>
              <a:t>burden of proof</a:t>
            </a:r>
            <a:r>
              <a:rPr lang="en"/>
              <a:t> is on the state (prosecution).</a:t>
            </a:r>
            <a:endParaRPr/>
          </a:p>
        </p:txBody>
      </p:sp>
      <p:sp>
        <p:nvSpPr>
          <p:cNvPr id="99" name="Shape 99"/>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03" name="Shape 103"/>
        <p:cNvGrpSpPr/>
        <p:nvPr/>
      </p:nvGrpSpPr>
      <p:grpSpPr>
        <a:xfrm>
          <a:off x="0" y="0"/>
          <a:ext cx="0" cy="0"/>
          <a:chOff x="0" y="0"/>
          <a:chExt cx="0" cy="0"/>
        </a:xfrm>
      </p:grpSpPr>
      <p:sp>
        <p:nvSpPr>
          <p:cNvPr id="104" name="Shape 104"/>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The Role of the Defense </a:t>
            </a:r>
            <a:endParaRPr/>
          </a:p>
        </p:txBody>
      </p:sp>
      <p:sp>
        <p:nvSpPr>
          <p:cNvPr id="105" name="Shape 105"/>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The defendant does not have to do anything at all; it is up to the prosecutor to prove guilt.  </a:t>
            </a:r>
            <a:endParaRPr/>
          </a:p>
          <a:p>
            <a:pPr indent="0" lvl="0" marL="0" rtl="0">
              <a:spcBef>
                <a:spcPts val="1600"/>
              </a:spcBef>
              <a:spcAft>
                <a:spcPts val="0"/>
              </a:spcAft>
              <a:buNone/>
            </a:pPr>
            <a:r>
              <a:rPr lang="en"/>
              <a:t>As a practical matter, doing nothing is rarely employed as a defense strategy.  </a:t>
            </a:r>
            <a:endParaRPr/>
          </a:p>
          <a:p>
            <a:pPr indent="0" lvl="0" marL="0" rtl="0">
              <a:spcBef>
                <a:spcPts val="1600"/>
              </a:spcBef>
              <a:spcAft>
                <a:spcPts val="0"/>
              </a:spcAft>
              <a:buNone/>
            </a:pPr>
            <a:r>
              <a:rPr lang="en"/>
              <a:t>In a criminal trial, guilt must be proven </a:t>
            </a:r>
            <a:r>
              <a:rPr b="1" lang="en"/>
              <a:t>beyond a reasonable doubt (BRD)</a:t>
            </a:r>
            <a:r>
              <a:rPr lang="en"/>
              <a:t>.  </a:t>
            </a:r>
            <a:endParaRPr/>
          </a:p>
          <a:p>
            <a:pPr indent="0" lvl="0" marL="0">
              <a:spcBef>
                <a:spcPts val="1600"/>
              </a:spcBef>
              <a:spcAft>
                <a:spcPts val="1600"/>
              </a:spcAft>
              <a:buNone/>
            </a:pPr>
            <a:r>
              <a:rPr lang="en"/>
              <a:t>This is a very high evidentiary standards—the highest known to our legal system.</a:t>
            </a:r>
            <a:endParaRPr/>
          </a:p>
        </p:txBody>
      </p:sp>
      <p:sp>
        <p:nvSpPr>
          <p:cNvPr id="106" name="Shape 106"/>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0" name="Shape 110"/>
        <p:cNvGrpSpPr/>
        <p:nvPr/>
      </p:nvGrpSpPr>
      <p:grpSpPr>
        <a:xfrm>
          <a:off x="0" y="0"/>
          <a:ext cx="0" cy="0"/>
          <a:chOff x="0" y="0"/>
          <a:chExt cx="0" cy="0"/>
        </a:xfrm>
      </p:grpSpPr>
      <p:sp>
        <p:nvSpPr>
          <p:cNvPr id="111" name="Shape 111"/>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Sentencing </a:t>
            </a:r>
            <a:endParaRPr/>
          </a:p>
        </p:txBody>
      </p:sp>
      <p:sp>
        <p:nvSpPr>
          <p:cNvPr id="112" name="Shape 112"/>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If the defendant pleads guilty or is found guilty, a judge (or jury in some states) will hand down a </a:t>
            </a:r>
            <a:r>
              <a:rPr b="1" lang="en"/>
              <a:t>sentence</a:t>
            </a:r>
            <a:r>
              <a:rPr lang="en"/>
              <a:t>.  </a:t>
            </a:r>
            <a:endParaRPr/>
          </a:p>
          <a:p>
            <a:pPr indent="0" lvl="0" marL="0" rtl="0">
              <a:spcBef>
                <a:spcPts val="1600"/>
              </a:spcBef>
              <a:spcAft>
                <a:spcPts val="0"/>
              </a:spcAft>
              <a:buNone/>
            </a:pPr>
            <a:r>
              <a:rPr lang="en"/>
              <a:t>Possible sentences include monetary fines, probation, periods of incarceration in jail or prison, or some combination of supervision and incarceration. </a:t>
            </a:r>
            <a:endParaRPr/>
          </a:p>
          <a:p>
            <a:pPr indent="0" lvl="0" marL="0">
              <a:spcBef>
                <a:spcPts val="1600"/>
              </a:spcBef>
              <a:spcAft>
                <a:spcPts val="1600"/>
              </a:spcAft>
              <a:buNone/>
            </a:pPr>
            <a:r>
              <a:t/>
            </a:r>
            <a:endParaRPr/>
          </a:p>
        </p:txBody>
      </p:sp>
      <p:sp>
        <p:nvSpPr>
          <p:cNvPr id="113" name="Shape 113"/>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p:cSld>
    <p:spTree>
      <p:nvGrpSpPr>
        <p:cNvPr id="117" name="Shape 117"/>
        <p:cNvGrpSpPr/>
        <p:nvPr/>
      </p:nvGrpSpPr>
      <p:grpSpPr>
        <a:xfrm>
          <a:off x="0" y="0"/>
          <a:ext cx="0" cy="0"/>
          <a:chOff x="0" y="0"/>
          <a:chExt cx="0" cy="0"/>
        </a:xfrm>
      </p:grpSpPr>
      <p:sp>
        <p:nvSpPr>
          <p:cNvPr id="118" name="Shape 118"/>
          <p:cNvSpPr txBox="1"/>
          <p:nvPr>
            <p:ph type="title"/>
          </p:nvPr>
        </p:nvSpPr>
        <p:spPr>
          <a:xfrm>
            <a:off x="311700" y="315925"/>
            <a:ext cx="8520600" cy="831300"/>
          </a:xfrm>
          <a:prstGeom prst="rect">
            <a:avLst/>
          </a:prstGeom>
        </p:spPr>
        <p:txBody>
          <a:bodyPr anchorCtr="0" anchor="b" bIns="91425" lIns="91425" spcFirstLastPara="1" rIns="91425" wrap="square" tIns="91425">
            <a:noAutofit/>
          </a:bodyPr>
          <a:lstStyle/>
          <a:p>
            <a:pPr indent="0" lvl="0" marL="0">
              <a:spcBef>
                <a:spcPts val="0"/>
              </a:spcBef>
              <a:spcAft>
                <a:spcPts val="0"/>
              </a:spcAft>
              <a:buNone/>
            </a:pPr>
            <a:r>
              <a:rPr lang="en"/>
              <a:t>Federal Sentencing</a:t>
            </a:r>
            <a:endParaRPr/>
          </a:p>
        </p:txBody>
      </p:sp>
      <p:sp>
        <p:nvSpPr>
          <p:cNvPr id="119" name="Shape 119"/>
          <p:cNvSpPr txBox="1"/>
          <p:nvPr>
            <p:ph idx="1" type="body"/>
          </p:nvPr>
        </p:nvSpPr>
        <p:spPr>
          <a:xfrm>
            <a:off x="311700" y="1225225"/>
            <a:ext cx="8520600" cy="3354000"/>
          </a:xfrm>
          <a:prstGeom prst="rect">
            <a:avLst/>
          </a:prstGeom>
        </p:spPr>
        <p:txBody>
          <a:bodyPr anchorCtr="0" anchor="t" bIns="91425" lIns="91425" spcFirstLastPara="1" rIns="91425" wrap="square" tIns="91425">
            <a:noAutofit/>
          </a:bodyPr>
          <a:lstStyle/>
          <a:p>
            <a:pPr indent="0" lvl="0" marL="0" rtl="0">
              <a:spcBef>
                <a:spcPts val="0"/>
              </a:spcBef>
              <a:spcAft>
                <a:spcPts val="0"/>
              </a:spcAft>
              <a:buNone/>
            </a:pPr>
            <a:r>
              <a:rPr lang="en"/>
              <a:t>At the federal level, the judge determines the defendant's sentence according to special federal </a:t>
            </a:r>
            <a:r>
              <a:rPr b="1" lang="en"/>
              <a:t>sentencing guidelines</a:t>
            </a:r>
            <a:r>
              <a:rPr lang="en"/>
              <a:t> issued by the </a:t>
            </a:r>
            <a:r>
              <a:rPr b="1" i="1" lang="en"/>
              <a:t>United States Sentencing Commission.</a:t>
            </a:r>
            <a:r>
              <a:rPr lang="en"/>
              <a:t>  </a:t>
            </a:r>
            <a:endParaRPr/>
          </a:p>
          <a:p>
            <a:pPr indent="0" lvl="0" marL="0">
              <a:spcBef>
                <a:spcPts val="1600"/>
              </a:spcBef>
              <a:spcAft>
                <a:spcPts val="1600"/>
              </a:spcAft>
              <a:buNone/>
            </a:pPr>
            <a:r>
              <a:rPr lang="en"/>
              <a:t>The court's probation office prepares a report for the court that applies the sentencing guidelines to the individual defendant and the crimes for which he or she is guilty. </a:t>
            </a:r>
            <a:endParaRPr/>
          </a:p>
        </p:txBody>
      </p:sp>
      <p:sp>
        <p:nvSpPr>
          <p:cNvPr id="120" name="Shape 120"/>
          <p:cNvSpPr txBox="1"/>
          <p:nvPr>
            <p:ph idx="12" type="sldNum"/>
          </p:nvPr>
        </p:nvSpPr>
        <p:spPr>
          <a:xfrm>
            <a:off x="8472458" y="4663217"/>
            <a:ext cx="548700" cy="393600"/>
          </a:xfrm>
          <a:prstGeom prst="rect">
            <a:avLst/>
          </a:prstGeom>
        </p:spPr>
        <p:txBody>
          <a:bodyPr anchorCtr="0" anchor="ctr" bIns="91425" lIns="91425" spcFirstLastPara="1" rIns="91425" wrap="square" tIns="91425">
            <a:noAutofit/>
          </a:bodyPr>
          <a:lstStyle/>
          <a:p>
            <a:pPr indent="0" lvl="0" marL="0">
              <a:spcBef>
                <a:spcPts val="0"/>
              </a:spcBef>
              <a:spcAft>
                <a:spcPts val="0"/>
              </a:spcAft>
              <a:buNone/>
            </a:pPr>
            <a:fld id="{00000000-1234-1234-1234-123412341234}" type="slidenum">
              <a:rPr lang="en">
                <a:latin typeface="Economica"/>
                <a:ea typeface="Economica"/>
                <a:cs typeface="Economica"/>
                <a:sym typeface="Economica"/>
              </a:rPr>
              <a:t>‹#›</a:t>
            </a:fld>
            <a:endParaRPr>
              <a:latin typeface="Economica"/>
              <a:ea typeface="Economica"/>
              <a:cs typeface="Economica"/>
              <a:sym typeface="Economica"/>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Luxe">
  <a:themeElements>
    <a:clrScheme name="Luxe">
      <a:dk1>
        <a:srgbClr val="000000"/>
      </a:dk1>
      <a:lt1>
        <a:srgbClr val="FFFFFF"/>
      </a:lt1>
      <a:dk2>
        <a:srgbClr val="B7B7B7"/>
      </a:dk2>
      <a:lt2>
        <a:srgbClr val="CCA677"/>
      </a:lt2>
      <a:accent1>
        <a:srgbClr val="5D4037"/>
      </a:accent1>
      <a:accent2>
        <a:srgbClr val="455A64"/>
      </a:accent2>
      <a:accent3>
        <a:srgbClr val="607D8B"/>
      </a:accent3>
      <a:accent4>
        <a:srgbClr val="78909C"/>
      </a:accent4>
      <a:accent5>
        <a:srgbClr val="57BB8A"/>
      </a:accent5>
      <a:accent6>
        <a:srgbClr val="DCE755"/>
      </a:accent6>
      <a:hlink>
        <a:srgbClr val="57BB8A"/>
      </a:hlink>
      <a:folHlink>
        <a:srgbClr val="57BB8A"/>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